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"/>
  </p:notesMasterIdLst>
  <p:sldIdLst>
    <p:sldId id="298" r:id="rId2"/>
    <p:sldId id="295" r:id="rId3"/>
    <p:sldId id="321" r:id="rId4"/>
    <p:sldId id="322" r:id="rId5"/>
    <p:sldId id="307" r:id="rId6"/>
    <p:sldId id="320" r:id="rId7"/>
    <p:sldId id="319" r:id="rId8"/>
    <p:sldId id="324" r:id="rId9"/>
    <p:sldId id="257" r:id="rId10"/>
  </p:sldIdLst>
  <p:sldSz cx="12188825" cy="6858000"/>
  <p:notesSz cx="679926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2D2"/>
    <a:srgbClr val="E0DACE"/>
    <a:srgbClr val="D2C9B8"/>
    <a:srgbClr val="581C15"/>
    <a:srgbClr val="6F1233"/>
    <a:srgbClr val="0076A5"/>
    <a:srgbClr val="CC9B2A"/>
    <a:srgbClr val="F2B01E"/>
    <a:srgbClr val="1E1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0" autoAdjust="0"/>
    <p:restoredTop sz="94660"/>
  </p:normalViewPr>
  <p:slideViewPr>
    <p:cSldViewPr snapToGrid="0">
      <p:cViewPr varScale="1">
        <p:scale>
          <a:sx n="94" d="100"/>
          <a:sy n="94" d="100"/>
        </p:scale>
        <p:origin x="232" y="94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18E8D-90BC-4CCD-860E-CAB466CE71F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1978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52747"/>
            <a:ext cx="543941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380333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BC126-5E99-466B-B73C-79B31CDAB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3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9787" cy="3332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D495-4791-2C4A-BE16-3CC143646CA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5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9787" cy="3332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D495-4791-2C4A-BE16-3CC143646CA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0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FD2-C85E-4450-82D1-B2B4FB157D12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FE-2C60-4A05-9465-3A72F0E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9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FD2-C85E-4450-82D1-B2B4FB157D12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FE-2C60-4A05-9465-3A72F0E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4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FD2-C85E-4450-82D1-B2B4FB157D12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FE-2C60-4A05-9465-3A72F0E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9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4"/>
            <a:ext cx="9778041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9567" y="2811057"/>
            <a:ext cx="8989258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9569" y="4061043"/>
            <a:ext cx="6578474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693" lvl="0" indent="-266693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77559" y="6803351"/>
            <a:ext cx="1979382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77557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56937" y="6803351"/>
            <a:ext cx="431888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78043" y="2698612"/>
            <a:ext cx="2410784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175635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55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FD2-C85E-4450-82D1-B2B4FB157D12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FE-2C60-4A05-9465-3A72F0E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4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0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5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FD2-C85E-4450-82D1-B2B4FB157D12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FE-2C60-4A05-9465-3A72F0E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7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FD2-C85E-4450-82D1-B2B4FB157D12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FE-2C60-4A05-9465-3A72F0E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7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7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FD2-C85E-4450-82D1-B2B4FB157D12}" type="datetimeFigureOut">
              <a:rPr lang="en-US" smtClean="0"/>
              <a:t>11/6/19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FE-2C60-4A05-9465-3A72F0E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FD2-C85E-4450-82D1-B2B4FB157D12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FE-2C60-4A05-9465-3A72F0E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7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FD2-C85E-4450-82D1-B2B4FB157D12}" type="datetimeFigureOut">
              <a:rPr lang="en-US" smtClean="0"/>
              <a:t>11/6/19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FE-2C60-4A05-9465-3A72F0E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FD2-C85E-4450-82D1-B2B4FB157D12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FE-2C60-4A05-9465-3A72F0E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6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FD2-C85E-4450-82D1-B2B4FB157D12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FE-2C60-4A05-9465-3A72F0E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9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C6FD2-C85E-4450-82D1-B2B4FB157D12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F70FE-2C60-4A05-9465-3A72F0E2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lth innovation FamilyConnect">
            <a:extLst>
              <a:ext uri="{FF2B5EF4-FFF2-40B4-BE49-F238E27FC236}">
                <a16:creationId xmlns:a16="http://schemas.microsoft.com/office/drawing/2014/main" id="{9D3D54F7-70BB-482F-893E-BCDC1EEB4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" y="0"/>
            <a:ext cx="12188824" cy="83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D5127B7-E7DB-8447-9FD8-50675A1ADD83}"/>
              </a:ext>
            </a:extLst>
          </p:cNvPr>
          <p:cNvGrpSpPr/>
          <p:nvPr/>
        </p:nvGrpSpPr>
        <p:grpSpPr>
          <a:xfrm>
            <a:off x="0" y="553664"/>
            <a:ext cx="7192369" cy="1645130"/>
            <a:chOff x="0" y="840272"/>
            <a:chExt cx="7192369" cy="1645130"/>
          </a:xfrm>
        </p:grpSpPr>
        <p:sp>
          <p:nvSpPr>
            <p:cNvPr id="3" name="Rectangle 2"/>
            <p:cNvSpPr/>
            <p:nvPr/>
          </p:nvSpPr>
          <p:spPr>
            <a:xfrm>
              <a:off x="0" y="1024902"/>
              <a:ext cx="5029200" cy="146050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C1DE0A-7865-466B-B5D7-781C92357026}"/>
                </a:ext>
              </a:extLst>
            </p:cNvPr>
            <p:cNvSpPr txBox="1"/>
            <p:nvPr/>
          </p:nvSpPr>
          <p:spPr>
            <a:xfrm>
              <a:off x="107548" y="840272"/>
              <a:ext cx="7084821" cy="1586382"/>
            </a:xfrm>
            <a:prstGeom prst="rect">
              <a:avLst/>
            </a:prstGeom>
            <a:noFill/>
          </p:spPr>
          <p:txBody>
            <a:bodyPr wrap="square" tIns="108000" bIns="0" rtlCol="0" anchor="ctr">
              <a:spAutoFit/>
            </a:bodyPr>
            <a:lstStyle/>
            <a:p>
              <a:r>
                <a:rPr lang="en-US" sz="4800" b="1" dirty="0">
                  <a:solidFill>
                    <a:srgbClr val="0092D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Technology for Health</a:t>
              </a:r>
            </a:p>
            <a:p>
              <a:r>
                <a:rPr lang="en-US" sz="4800" b="1" dirty="0">
                  <a:solidFill>
                    <a:srgbClr val="0092D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Promotion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6304924"/>
            <a:ext cx="12188824" cy="522426"/>
          </a:xfrm>
          <a:prstGeom prst="rect">
            <a:avLst/>
          </a:prstGeom>
          <a:solidFill>
            <a:srgbClr val="0092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33B812-47F6-494C-B5AE-A3AFFA67365E}"/>
              </a:ext>
            </a:extLst>
          </p:cNvPr>
          <p:cNvGrpSpPr/>
          <p:nvPr/>
        </p:nvGrpSpPr>
        <p:grpSpPr>
          <a:xfrm>
            <a:off x="9952647" y="4953323"/>
            <a:ext cx="2236177" cy="1439984"/>
            <a:chOff x="9761415" y="30650"/>
            <a:chExt cx="2236177" cy="1439984"/>
          </a:xfrm>
        </p:grpSpPr>
        <p:sp>
          <p:nvSpPr>
            <p:cNvPr id="13" name="Rectangle 12"/>
            <p:cNvSpPr/>
            <p:nvPr/>
          </p:nvSpPr>
          <p:spPr>
            <a:xfrm>
              <a:off x="9761415" y="30650"/>
              <a:ext cx="2236177" cy="1439984"/>
            </a:xfrm>
            <a:prstGeom prst="rect">
              <a:avLst/>
            </a:prstGeom>
            <a:solidFill>
              <a:srgbClr val="0092D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0995" y="229821"/>
              <a:ext cx="1906938" cy="980711"/>
            </a:xfrm>
            <a:prstGeom prst="rect">
              <a:avLst/>
            </a:prstGeom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-550736" y="6415155"/>
            <a:ext cx="6645148" cy="522426"/>
          </a:xfrm>
          <a:prstGeom prst="rect">
            <a:avLst/>
          </a:prstGeom>
        </p:spPr>
        <p:txBody>
          <a:bodyPr vert="horz" wrap="none" lIns="68580" tIns="34291" rIns="68580" bIns="34291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900" b="0" dirty="0">
                <a:solidFill>
                  <a:srgbClr val="FFFFFF"/>
                </a:solidFill>
              </a:rPr>
              <a:t>Susan Serumaga, Sen. ICT/T4D Officer, UNICEF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ganda Health">
            <a:extLst>
              <a:ext uri="{FF2B5EF4-FFF2-40B4-BE49-F238E27FC236}">
                <a16:creationId xmlns:a16="http://schemas.microsoft.com/office/drawing/2014/main" id="{6B790FB6-A753-4961-87AA-EB78C672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55" y="1467326"/>
            <a:ext cx="4821479" cy="42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" y="0"/>
            <a:ext cx="12188824" cy="914790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7978" y="223448"/>
            <a:ext cx="7161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Enabling Environment in Uganda </a:t>
            </a:r>
          </a:p>
        </p:txBody>
      </p:sp>
      <p:sp>
        <p:nvSpPr>
          <p:cNvPr id="43" name="Google Shape;1202;p63" descr="Timeline background shape">
            <a:extLst>
              <a:ext uri="{FF2B5EF4-FFF2-40B4-BE49-F238E27FC236}">
                <a16:creationId xmlns:a16="http://schemas.microsoft.com/office/drawing/2014/main" id="{AE7B6D08-5B9C-4089-B078-9D831794CD63}"/>
              </a:ext>
            </a:extLst>
          </p:cNvPr>
          <p:cNvSpPr/>
          <p:nvPr/>
        </p:nvSpPr>
        <p:spPr>
          <a:xfrm>
            <a:off x="70337" y="1467326"/>
            <a:ext cx="5647551" cy="682268"/>
          </a:xfrm>
          <a:prstGeom prst="homePlate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National Broadband Policy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44" name="Google Shape;1202;p63" descr="Timeline background shape">
            <a:extLst>
              <a:ext uri="{FF2B5EF4-FFF2-40B4-BE49-F238E27FC236}">
                <a16:creationId xmlns:a16="http://schemas.microsoft.com/office/drawing/2014/main" id="{BFEFF69E-F639-45D8-A054-096009A01396}"/>
              </a:ext>
            </a:extLst>
          </p:cNvPr>
          <p:cNvSpPr/>
          <p:nvPr/>
        </p:nvSpPr>
        <p:spPr>
          <a:xfrm>
            <a:off x="2329846" y="5177407"/>
            <a:ext cx="5814719" cy="983824"/>
          </a:xfrm>
          <a:prstGeom prst="homePlate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Data Protection and Privacy Policy 2019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45" name="Google Shape;1202;p63" descr="Timeline background shape">
            <a:extLst>
              <a:ext uri="{FF2B5EF4-FFF2-40B4-BE49-F238E27FC236}">
                <a16:creationId xmlns:a16="http://schemas.microsoft.com/office/drawing/2014/main" id="{2AF307A8-DE96-4598-9789-0978CD76FE0B}"/>
              </a:ext>
            </a:extLst>
          </p:cNvPr>
          <p:cNvSpPr/>
          <p:nvPr/>
        </p:nvSpPr>
        <p:spPr>
          <a:xfrm>
            <a:off x="837978" y="2569471"/>
            <a:ext cx="5647551" cy="848743"/>
          </a:xfrm>
          <a:prstGeom prst="homePlate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National ICT Policy 2014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46" name="Google Shape;1202;p63" descr="Timeline background shape">
            <a:extLst>
              <a:ext uri="{FF2B5EF4-FFF2-40B4-BE49-F238E27FC236}">
                <a16:creationId xmlns:a16="http://schemas.microsoft.com/office/drawing/2014/main" id="{9654FC9F-E5F5-4699-911C-41056013A5C7}"/>
              </a:ext>
            </a:extLst>
          </p:cNvPr>
          <p:cNvSpPr/>
          <p:nvPr/>
        </p:nvSpPr>
        <p:spPr>
          <a:xfrm>
            <a:off x="1341539" y="3838091"/>
            <a:ext cx="5827887" cy="919439"/>
          </a:xfrm>
          <a:prstGeom prst="homePlate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Uganda National e-Health Policy and Strategy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3332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41427"/>
            <a:ext cx="12188824" cy="956217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77392" y="166588"/>
            <a:ext cx="7161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Enabling Environment in Uganda 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6912707" y="1236201"/>
            <a:ext cx="0" cy="543635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E99BA-1520-4933-BB1E-6D77FF288C25}"/>
              </a:ext>
            </a:extLst>
          </p:cNvPr>
          <p:cNvGrpSpPr/>
          <p:nvPr/>
        </p:nvGrpSpPr>
        <p:grpSpPr>
          <a:xfrm>
            <a:off x="7614920" y="1545343"/>
            <a:ext cx="3696122" cy="2166886"/>
            <a:chOff x="8546435" y="1167667"/>
            <a:chExt cx="3706078" cy="2027792"/>
          </a:xfrm>
        </p:grpSpPr>
        <p:sp>
          <p:nvSpPr>
            <p:cNvPr id="8" name="TextBox 7"/>
            <p:cNvSpPr txBox="1"/>
            <p:nvPr/>
          </p:nvSpPr>
          <p:spPr>
            <a:xfrm>
              <a:off x="8546435" y="2856905"/>
              <a:ext cx="1930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use mobile Internet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633961" y="2621127"/>
              <a:ext cx="3489162" cy="3146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0778" y="1175776"/>
              <a:ext cx="22479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333333"/>
                  </a:solidFill>
                  <a:latin typeface="Arial"/>
                  <a:cs typeface="Arial"/>
                </a:rPr>
                <a:t>Population covered by a mobile network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95305" y="1167667"/>
              <a:ext cx="713748" cy="61583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555527" y="2263315"/>
              <a:ext cx="2878839" cy="316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/>
                  <a:cs typeface="Arial"/>
                </a:rPr>
                <a:t>Mobile Subscribers: </a:t>
              </a:r>
              <a:r>
                <a:rPr lang="en-US" sz="1600" b="1" dirty="0">
                  <a:solidFill>
                    <a:srgbClr val="0092D2"/>
                  </a:solidFill>
                  <a:latin typeface="Arial"/>
                  <a:cs typeface="Arial"/>
                </a:rPr>
                <a:t>19.8</a:t>
              </a:r>
              <a:r>
                <a:rPr lang="en-US" sz="1600" b="1" dirty="0">
                  <a:latin typeface="Arial"/>
                  <a:cs typeface="Arial"/>
                </a:rPr>
                <a:t>m 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73955" y="1947460"/>
              <a:ext cx="578558" cy="577126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8628815" y="2617070"/>
              <a:ext cx="1748189" cy="310320"/>
            </a:xfrm>
            <a:prstGeom prst="rect">
              <a:avLst/>
            </a:prstGeom>
            <a:solidFill>
              <a:srgbClr val="0092D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23911" y="2574910"/>
              <a:ext cx="822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92D2"/>
                  </a:solidFill>
                  <a:latin typeface="Arial"/>
                  <a:cs typeface="Arial"/>
                </a:rPr>
                <a:t> </a:t>
              </a:r>
              <a:r>
                <a:rPr lang="en-US" b="1" dirty="0">
                  <a:latin typeface="Arial"/>
                  <a:cs typeface="Arial"/>
                </a:rPr>
                <a:t>46 %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09335" y="1813555"/>
              <a:ext cx="2590800" cy="330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628815" y="1825340"/>
              <a:ext cx="1879600" cy="314476"/>
            </a:xfrm>
            <a:prstGeom prst="rect">
              <a:avLst/>
            </a:prstGeom>
            <a:solidFill>
              <a:srgbClr val="0092D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661714" y="1809264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/>
                  <a:cs typeface="Arial"/>
                </a:rPr>
                <a:t>78%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B7EBCB6-001C-0D42-9A20-ECFCBF7C6B65}"/>
              </a:ext>
            </a:extLst>
          </p:cNvPr>
          <p:cNvGrpSpPr/>
          <p:nvPr/>
        </p:nvGrpSpPr>
        <p:grpSpPr>
          <a:xfrm>
            <a:off x="7690906" y="4440477"/>
            <a:ext cx="3455236" cy="850193"/>
            <a:chOff x="7690906" y="4440477"/>
            <a:chExt cx="3455236" cy="850193"/>
          </a:xfrm>
        </p:grpSpPr>
        <p:sp>
          <p:nvSpPr>
            <p:cNvPr id="52" name="Rectangle 51"/>
            <p:cNvSpPr/>
            <p:nvPr/>
          </p:nvSpPr>
          <p:spPr>
            <a:xfrm>
              <a:off x="8158800" y="4720077"/>
              <a:ext cx="2987342" cy="31858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158800" y="4720535"/>
              <a:ext cx="695874" cy="318587"/>
            </a:xfrm>
            <a:prstGeom prst="rect">
              <a:avLst/>
            </a:prstGeom>
            <a:solidFill>
              <a:srgbClr val="0092D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3E4C9D-D1B3-46D6-A34B-39728C91F971}"/>
                </a:ext>
              </a:extLst>
            </p:cNvPr>
            <p:cNvGrpSpPr/>
            <p:nvPr/>
          </p:nvGrpSpPr>
          <p:grpSpPr>
            <a:xfrm>
              <a:off x="7690906" y="4440477"/>
              <a:ext cx="2517185" cy="850193"/>
              <a:chOff x="6306834" y="5700268"/>
              <a:chExt cx="2517185" cy="850193"/>
            </a:xfrm>
          </p:grpSpPr>
          <p:pic>
            <p:nvPicPr>
              <p:cNvPr id="50" name="Picture 49" descr="Smartphone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6834" y="5700268"/>
                <a:ext cx="386446" cy="614473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6721564" y="6211907"/>
                <a:ext cx="21024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/>
                    <a:cs typeface="Arial"/>
                  </a:rPr>
                  <a:t>Smartphone</a:t>
                </a:r>
                <a:r>
                  <a:rPr lang="en-US" sz="1600" dirty="0">
                    <a:latin typeface="Arial"/>
                    <a:cs typeface="Arial"/>
                  </a:rPr>
                  <a:t> adoption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680336" y="5994783"/>
                <a:ext cx="705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 16 %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6016D35-2E81-4776-A85D-ED7093840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347" y="914790"/>
            <a:ext cx="3028080" cy="239823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4AA54A5-F314-402D-AA5A-E37E8D106A7A}"/>
              </a:ext>
            </a:extLst>
          </p:cNvPr>
          <p:cNvGrpSpPr/>
          <p:nvPr/>
        </p:nvGrpSpPr>
        <p:grpSpPr>
          <a:xfrm>
            <a:off x="816889" y="1276358"/>
            <a:ext cx="2783542" cy="1914514"/>
            <a:chOff x="4643785" y="1363426"/>
            <a:chExt cx="2288458" cy="101770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D8DE68B-2537-4815-AD61-25ADFEC09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93527" y="1493042"/>
              <a:ext cx="1183803" cy="888084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72983D5-1054-490D-8A50-AD0DCDA42882}"/>
                </a:ext>
              </a:extLst>
            </p:cNvPr>
            <p:cNvSpPr txBox="1"/>
            <p:nvPr/>
          </p:nvSpPr>
          <p:spPr>
            <a:xfrm>
              <a:off x="4643785" y="1363426"/>
              <a:ext cx="2288458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Arial"/>
                  <a:ea typeface="+mj-ea"/>
                  <a:cs typeface="Arial"/>
                  <a:sym typeface="Calibri"/>
                </a:rPr>
                <a:t>Population: 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9AA487A-5383-4D35-A473-3177568682E5}"/>
              </a:ext>
            </a:extLst>
          </p:cNvPr>
          <p:cNvSpPr txBox="1"/>
          <p:nvPr/>
        </p:nvSpPr>
        <p:spPr>
          <a:xfrm>
            <a:off x="1850330" y="1276359"/>
            <a:ext cx="133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2D2"/>
                </a:solidFill>
                <a:latin typeface="Arial"/>
                <a:cs typeface="Arial"/>
                <a:sym typeface="Calibri"/>
              </a:rPr>
              <a:t>45</a:t>
            </a:r>
            <a:r>
              <a:rPr lang="en-US" dirty="0">
                <a:latin typeface="Arial"/>
                <a:cs typeface="Arial"/>
                <a:sym typeface="Calibri"/>
              </a:rPr>
              <a:t> </a:t>
            </a:r>
            <a:r>
              <a:rPr lang="en-US" sz="1600" dirty="0">
                <a:latin typeface="Arial"/>
                <a:cs typeface="Arial"/>
                <a:sym typeface="Calibri"/>
              </a:rPr>
              <a:t>Million 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7E7EB66-946C-4715-B6B9-BA23652C5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613" y="3185079"/>
            <a:ext cx="4279199" cy="36729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19CBE7-8141-4560-B044-58D5F2EFD4B4}"/>
              </a:ext>
            </a:extLst>
          </p:cNvPr>
          <p:cNvSpPr txBox="1"/>
          <p:nvPr/>
        </p:nvSpPr>
        <p:spPr>
          <a:xfrm>
            <a:off x="10357402" y="6153150"/>
            <a:ext cx="152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GSMA</a:t>
            </a:r>
          </a:p>
        </p:txBody>
      </p:sp>
    </p:spTree>
    <p:extLst>
      <p:ext uri="{BB962C8B-B14F-4D97-AF65-F5344CB8AC3E}">
        <p14:creationId xmlns:p14="http://schemas.microsoft.com/office/powerpoint/2010/main" val="250971065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0"/>
            <a:ext cx="12188825" cy="1155700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45653" y="322811"/>
            <a:ext cx="1009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Technology: A tool promoting Health in Uganda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21445" y="2551723"/>
            <a:ext cx="570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58.5%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91595" y="2196123"/>
            <a:ext cx="570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74.3%</a:t>
            </a:r>
          </a:p>
        </p:txBody>
      </p:sp>
      <p:pic>
        <p:nvPicPr>
          <p:cNvPr id="21" name="Picture 4" descr="Image result for family connect uganda">
            <a:extLst>
              <a:ext uri="{FF2B5EF4-FFF2-40B4-BE49-F238E27FC236}">
                <a16:creationId xmlns:a16="http://schemas.microsoft.com/office/drawing/2014/main" id="{31051F23-B409-445B-9815-752DF5697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8" y="123398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family connect uganda">
            <a:extLst>
              <a:ext uri="{FF2B5EF4-FFF2-40B4-BE49-F238E27FC236}">
                <a16:creationId xmlns:a16="http://schemas.microsoft.com/office/drawing/2014/main" id="{D22FF371-9CFE-485A-9020-9DBFD8549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70" y="123398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Image result for mTrac Uganda">
            <a:extLst>
              <a:ext uri="{FF2B5EF4-FFF2-40B4-BE49-F238E27FC236}">
                <a16:creationId xmlns:a16="http://schemas.microsoft.com/office/drawing/2014/main" id="{E9249130-5E65-4143-9B10-A58BB63D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370" y="1233982"/>
            <a:ext cx="2905126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Image result for DHIS2 Uganda">
            <a:extLst>
              <a:ext uri="{FF2B5EF4-FFF2-40B4-BE49-F238E27FC236}">
                <a16:creationId xmlns:a16="http://schemas.microsoft.com/office/drawing/2014/main" id="{89AF5E74-990B-4A77-BE87-8B483C29B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76" y="1233982"/>
            <a:ext cx="333551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Google Shape;299;p36">
            <a:extLst>
              <a:ext uri="{FF2B5EF4-FFF2-40B4-BE49-F238E27FC236}">
                <a16:creationId xmlns:a16="http://schemas.microsoft.com/office/drawing/2014/main" id="{9F25D6F2-0389-4621-9439-584DA04FF16A}"/>
              </a:ext>
            </a:extLst>
          </p:cNvPr>
          <p:cNvSpPr txBox="1">
            <a:spLocks/>
          </p:cNvSpPr>
          <p:nvPr/>
        </p:nvSpPr>
        <p:spPr>
          <a:xfrm>
            <a:off x="235285" y="3345484"/>
            <a:ext cx="3885303" cy="535459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Targeted Communication and Messaging</a:t>
            </a:r>
          </a:p>
        </p:txBody>
      </p:sp>
      <p:sp>
        <p:nvSpPr>
          <p:cNvPr id="29" name="Google Shape;300;p36">
            <a:extLst>
              <a:ext uri="{FF2B5EF4-FFF2-40B4-BE49-F238E27FC236}">
                <a16:creationId xmlns:a16="http://schemas.microsoft.com/office/drawing/2014/main" id="{9939E09E-5195-4A12-B672-640770506491}"/>
              </a:ext>
            </a:extLst>
          </p:cNvPr>
          <p:cNvSpPr txBox="1">
            <a:spLocks/>
          </p:cNvSpPr>
          <p:nvPr/>
        </p:nvSpPr>
        <p:spPr>
          <a:xfrm>
            <a:off x="4120588" y="3753646"/>
            <a:ext cx="3730963" cy="2270257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2133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Surveillance tools, </a:t>
            </a:r>
            <a:r>
              <a:rPr lang="en-US" sz="2400" dirty="0" err="1"/>
              <a:t>mTrac</a:t>
            </a:r>
            <a:endParaRPr lang="en-US" sz="2400" dirty="0"/>
          </a:p>
          <a:p>
            <a:pPr marL="342900" indent="-342900">
              <a:spcAft>
                <a:spcPts val="2133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Monitoring and Detection of disease outbreaks; Epi Info VHF</a:t>
            </a:r>
          </a:p>
          <a:p>
            <a:pPr marL="342900" indent="-342900">
              <a:spcAft>
                <a:spcPts val="2133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Data visualization for decision support; DHIS2</a:t>
            </a:r>
          </a:p>
        </p:txBody>
      </p:sp>
      <p:sp>
        <p:nvSpPr>
          <p:cNvPr id="31" name="Google Shape;301;p36">
            <a:extLst>
              <a:ext uri="{FF2B5EF4-FFF2-40B4-BE49-F238E27FC236}">
                <a16:creationId xmlns:a16="http://schemas.microsoft.com/office/drawing/2014/main" id="{6CCCD7A7-291E-43FD-BE55-3D9AE1106FAD}"/>
              </a:ext>
            </a:extLst>
          </p:cNvPr>
          <p:cNvSpPr txBox="1">
            <a:spLocks/>
          </p:cNvSpPr>
          <p:nvPr/>
        </p:nvSpPr>
        <p:spPr>
          <a:xfrm>
            <a:off x="8834825" y="3077752"/>
            <a:ext cx="2454561" cy="535461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Personal Care</a:t>
            </a:r>
          </a:p>
        </p:txBody>
      </p:sp>
      <p:sp>
        <p:nvSpPr>
          <p:cNvPr id="33" name="Google Shape;302;p36">
            <a:extLst>
              <a:ext uri="{FF2B5EF4-FFF2-40B4-BE49-F238E27FC236}">
                <a16:creationId xmlns:a16="http://schemas.microsoft.com/office/drawing/2014/main" id="{5C0DE1E7-6FCB-4854-8E05-4A7566B65828}"/>
              </a:ext>
            </a:extLst>
          </p:cNvPr>
          <p:cNvSpPr txBox="1">
            <a:spLocks/>
          </p:cNvSpPr>
          <p:nvPr/>
        </p:nvSpPr>
        <p:spPr>
          <a:xfrm>
            <a:off x="8498594" y="3757710"/>
            <a:ext cx="2882849" cy="1204886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2133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Social Media applications; WhatsApp Doc</a:t>
            </a:r>
          </a:p>
        </p:txBody>
      </p:sp>
      <p:sp>
        <p:nvSpPr>
          <p:cNvPr id="34" name="Google Shape;303;p36">
            <a:extLst>
              <a:ext uri="{FF2B5EF4-FFF2-40B4-BE49-F238E27FC236}">
                <a16:creationId xmlns:a16="http://schemas.microsoft.com/office/drawing/2014/main" id="{2F2C4B44-7B1D-44D4-9E25-406B9FCB1D2A}"/>
              </a:ext>
            </a:extLst>
          </p:cNvPr>
          <p:cNvSpPr txBox="1">
            <a:spLocks/>
          </p:cNvSpPr>
          <p:nvPr/>
        </p:nvSpPr>
        <p:spPr>
          <a:xfrm>
            <a:off x="53389" y="3757709"/>
            <a:ext cx="4154145" cy="2270257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2133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Dissemination and feedback messaging (</a:t>
            </a:r>
            <a:r>
              <a:rPr lang="en-US" sz="2400" dirty="0" err="1"/>
              <a:t>uReport</a:t>
            </a:r>
            <a:r>
              <a:rPr lang="en-US" sz="2400" dirty="0"/>
              <a:t>, mHealth Hotline)</a:t>
            </a:r>
          </a:p>
          <a:p>
            <a:pPr marL="342900" indent="-342900">
              <a:spcAft>
                <a:spcPts val="2133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Behavioural</a:t>
            </a:r>
            <a:r>
              <a:rPr lang="en-US" sz="2400" dirty="0"/>
              <a:t> change communication (Family Connect, Linda Mama, </a:t>
            </a:r>
            <a:r>
              <a:rPr lang="en-US" sz="2400" dirty="0" err="1"/>
              <a:t>mHero</a:t>
            </a:r>
            <a:endParaRPr lang="en-US" sz="2400" dirty="0"/>
          </a:p>
        </p:txBody>
      </p:sp>
      <p:sp>
        <p:nvSpPr>
          <p:cNvPr id="35" name="Google Shape;304;p36">
            <a:extLst>
              <a:ext uri="{FF2B5EF4-FFF2-40B4-BE49-F238E27FC236}">
                <a16:creationId xmlns:a16="http://schemas.microsoft.com/office/drawing/2014/main" id="{213AEBE8-C562-47BC-B15B-D0C4B8653D9D}"/>
              </a:ext>
            </a:extLst>
          </p:cNvPr>
          <p:cNvSpPr txBox="1">
            <a:spLocks/>
          </p:cNvSpPr>
          <p:nvPr/>
        </p:nvSpPr>
        <p:spPr>
          <a:xfrm>
            <a:off x="4294481" y="3345482"/>
            <a:ext cx="3383176" cy="535459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Monitoring, Reporting, Data Visualization</a:t>
            </a:r>
          </a:p>
        </p:txBody>
      </p:sp>
    </p:spTree>
    <p:extLst>
      <p:ext uri="{BB962C8B-B14F-4D97-AF65-F5344CB8AC3E}">
        <p14:creationId xmlns:p14="http://schemas.microsoft.com/office/powerpoint/2010/main" val="325076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1" y="0"/>
            <a:ext cx="12188825" cy="1155700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B1F49-1E5A-4424-BC27-EB5F4592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33" y="155021"/>
            <a:ext cx="10187188" cy="85077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Partnership for Health: A UNICEF Experience</a:t>
            </a:r>
          </a:p>
        </p:txBody>
      </p:sp>
      <p:grpSp>
        <p:nvGrpSpPr>
          <p:cNvPr id="32" name="Google Shape;374;p40">
            <a:extLst>
              <a:ext uri="{FF2B5EF4-FFF2-40B4-BE49-F238E27FC236}">
                <a16:creationId xmlns:a16="http://schemas.microsoft.com/office/drawing/2014/main" id="{2AE9FFA6-92AE-42CC-93B3-F7B8BAC33BE9}"/>
              </a:ext>
            </a:extLst>
          </p:cNvPr>
          <p:cNvGrpSpPr/>
          <p:nvPr/>
        </p:nvGrpSpPr>
        <p:grpSpPr>
          <a:xfrm>
            <a:off x="3686003" y="2298291"/>
            <a:ext cx="4511603" cy="4063880"/>
            <a:chOff x="288350" y="1071875"/>
            <a:chExt cx="428575" cy="428550"/>
          </a:xfrm>
        </p:grpSpPr>
        <p:sp>
          <p:nvSpPr>
            <p:cNvPr id="33" name="Google Shape;375;p40">
              <a:extLst>
                <a:ext uri="{FF2B5EF4-FFF2-40B4-BE49-F238E27FC236}">
                  <a16:creationId xmlns:a16="http://schemas.microsoft.com/office/drawing/2014/main" id="{77779B81-918F-4D05-8F74-605080384F1A}"/>
                </a:ext>
              </a:extLst>
            </p:cNvPr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8271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            </a:t>
              </a:r>
              <a:endParaRPr dirty="0"/>
            </a:p>
          </p:txBody>
        </p:sp>
        <p:sp>
          <p:nvSpPr>
            <p:cNvPr id="35" name="Google Shape;377;p40">
              <a:extLst>
                <a:ext uri="{FF2B5EF4-FFF2-40B4-BE49-F238E27FC236}">
                  <a16:creationId xmlns:a16="http://schemas.microsoft.com/office/drawing/2014/main" id="{BD831D02-2EEC-437D-92FE-5FFCC42D6503}"/>
                </a:ext>
              </a:extLst>
            </p:cNvPr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7095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9;p40">
              <a:extLst>
                <a:ext uri="{FF2B5EF4-FFF2-40B4-BE49-F238E27FC236}">
                  <a16:creationId xmlns:a16="http://schemas.microsoft.com/office/drawing/2014/main" id="{E066496E-4BA3-4BFF-A562-B3F0DD98D8B5}"/>
                </a:ext>
              </a:extLst>
            </p:cNvPr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51340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81;p40">
              <a:extLst>
                <a:ext uri="{FF2B5EF4-FFF2-40B4-BE49-F238E27FC236}">
                  <a16:creationId xmlns:a16="http://schemas.microsoft.com/office/drawing/2014/main" id="{E76FDB67-E787-4D07-927E-0A3278A9DA64}"/>
                </a:ext>
              </a:extLst>
            </p:cNvPr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solidFill>
              <a:schemeClr val="bg2">
                <a:lumMod val="75000"/>
                <a:alpha val="25889"/>
              </a:schemeClr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1D0484-F538-4C51-B865-D5470D09FCA8}"/>
              </a:ext>
            </a:extLst>
          </p:cNvPr>
          <p:cNvSpPr txBox="1"/>
          <p:nvPr/>
        </p:nvSpPr>
        <p:spPr>
          <a:xfrm>
            <a:off x="4356227" y="4735866"/>
            <a:ext cx="131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Capacity Building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203C7-F6F5-43B2-AABA-30FD51B295F7}"/>
              </a:ext>
            </a:extLst>
          </p:cNvPr>
          <p:cNvSpPr txBox="1"/>
          <p:nvPr/>
        </p:nvSpPr>
        <p:spPr>
          <a:xfrm>
            <a:off x="4387775" y="2720610"/>
            <a:ext cx="144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Collaboration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8DCEE3-F2BC-4046-9972-277F73663677}"/>
              </a:ext>
            </a:extLst>
          </p:cNvPr>
          <p:cNvSpPr txBox="1"/>
          <p:nvPr/>
        </p:nvSpPr>
        <p:spPr>
          <a:xfrm>
            <a:off x="6144284" y="2709583"/>
            <a:ext cx="1466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Partnership Resource </a:t>
            </a:r>
            <a:r>
              <a:rPr lang="en-US" dirty="0" err="1"/>
              <a:t>Mobilisation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E58514-78FA-45CA-A1B0-F739E5A8B407}"/>
              </a:ext>
            </a:extLst>
          </p:cNvPr>
          <p:cNvSpPr txBox="1"/>
          <p:nvPr/>
        </p:nvSpPr>
        <p:spPr>
          <a:xfrm>
            <a:off x="6434320" y="4840624"/>
            <a:ext cx="131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Technical Support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232B0E-9D40-4DB5-9C07-9C3F651ECB61}"/>
              </a:ext>
            </a:extLst>
          </p:cNvPr>
          <p:cNvSpPr txBox="1"/>
          <p:nvPr/>
        </p:nvSpPr>
        <p:spPr>
          <a:xfrm>
            <a:off x="5253788" y="3921037"/>
            <a:ext cx="144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Government UNICEF</a:t>
            </a:r>
          </a:p>
        </p:txBody>
      </p:sp>
      <p:grpSp>
        <p:nvGrpSpPr>
          <p:cNvPr id="49" name="Google Shape;8514;p67">
            <a:extLst>
              <a:ext uri="{FF2B5EF4-FFF2-40B4-BE49-F238E27FC236}">
                <a16:creationId xmlns:a16="http://schemas.microsoft.com/office/drawing/2014/main" id="{7F67DEB4-39EA-4DF7-BF8F-4D394725D464}"/>
              </a:ext>
            </a:extLst>
          </p:cNvPr>
          <p:cNvGrpSpPr/>
          <p:nvPr/>
        </p:nvGrpSpPr>
        <p:grpSpPr>
          <a:xfrm rot="16200000">
            <a:off x="1972173" y="2737940"/>
            <a:ext cx="4965378" cy="2879954"/>
            <a:chOff x="2484774" y="3711365"/>
            <a:chExt cx="1303266" cy="703261"/>
          </a:xfrm>
          <a:solidFill>
            <a:srgbClr val="0070C0"/>
          </a:solidFill>
        </p:grpSpPr>
        <p:sp>
          <p:nvSpPr>
            <p:cNvPr id="50" name="Google Shape;8515;p67">
              <a:extLst>
                <a:ext uri="{FF2B5EF4-FFF2-40B4-BE49-F238E27FC236}">
                  <a16:creationId xmlns:a16="http://schemas.microsoft.com/office/drawing/2014/main" id="{F2DB5855-66E5-405F-9D3E-C797E1AC0A41}"/>
                </a:ext>
              </a:extLst>
            </p:cNvPr>
            <p:cNvSpPr/>
            <p:nvPr/>
          </p:nvSpPr>
          <p:spPr>
            <a:xfrm>
              <a:off x="2484774" y="3827200"/>
              <a:ext cx="1231201" cy="587426"/>
            </a:xfrm>
            <a:custGeom>
              <a:avLst/>
              <a:gdLst/>
              <a:ahLst/>
              <a:cxnLst/>
              <a:rect l="l" t="t" r="r" b="b"/>
              <a:pathLst>
                <a:path w="66087" h="33020" extrusionOk="0">
                  <a:moveTo>
                    <a:pt x="33019" y="0"/>
                  </a:moveTo>
                  <a:cubicBezTo>
                    <a:pt x="14818" y="0"/>
                    <a:pt x="0" y="14808"/>
                    <a:pt x="0" y="33019"/>
                  </a:cubicBezTo>
                  <a:lnTo>
                    <a:pt x="1659" y="33019"/>
                  </a:lnTo>
                  <a:cubicBezTo>
                    <a:pt x="1659" y="15718"/>
                    <a:pt x="15718" y="1659"/>
                    <a:pt x="33019" y="1659"/>
                  </a:cubicBezTo>
                  <a:cubicBezTo>
                    <a:pt x="50321" y="1659"/>
                    <a:pt x="64427" y="15718"/>
                    <a:pt x="64427" y="33019"/>
                  </a:cubicBezTo>
                  <a:lnTo>
                    <a:pt x="66086" y="33019"/>
                  </a:lnTo>
                  <a:cubicBezTo>
                    <a:pt x="66086" y="14808"/>
                    <a:pt x="51269" y="0"/>
                    <a:pt x="330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8516;p67">
              <a:extLst>
                <a:ext uri="{FF2B5EF4-FFF2-40B4-BE49-F238E27FC236}">
                  <a16:creationId xmlns:a16="http://schemas.microsoft.com/office/drawing/2014/main" id="{80017599-4FE9-464B-A57A-1EE189D459AE}"/>
                </a:ext>
              </a:extLst>
            </p:cNvPr>
            <p:cNvGrpSpPr/>
            <p:nvPr/>
          </p:nvGrpSpPr>
          <p:grpSpPr>
            <a:xfrm>
              <a:off x="2902040" y="3711366"/>
              <a:ext cx="66900" cy="188696"/>
              <a:chOff x="2902040" y="3711366"/>
              <a:chExt cx="66900" cy="188696"/>
            </a:xfrm>
            <a:grpFill/>
          </p:grpSpPr>
          <p:sp>
            <p:nvSpPr>
              <p:cNvPr id="64" name="Google Shape;8517;p67">
                <a:extLst>
                  <a:ext uri="{FF2B5EF4-FFF2-40B4-BE49-F238E27FC236}">
                    <a16:creationId xmlns:a16="http://schemas.microsoft.com/office/drawing/2014/main" id="{F1EBD4ED-07D0-4CEB-A26D-B101ABC36FD5}"/>
                  </a:ext>
                </a:extLst>
              </p:cNvPr>
              <p:cNvSpPr/>
              <p:nvPr/>
            </p:nvSpPr>
            <p:spPr>
              <a:xfrm>
                <a:off x="2902040" y="3833162"/>
                <a:ext cx="66900" cy="66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5" name="Google Shape;8518;p67">
                <a:extLst>
                  <a:ext uri="{FF2B5EF4-FFF2-40B4-BE49-F238E27FC236}">
                    <a16:creationId xmlns:a16="http://schemas.microsoft.com/office/drawing/2014/main" id="{57A809A2-7376-40F5-AFEE-74260EA7D04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873821" y="3772548"/>
                <a:ext cx="122851" cy="487"/>
              </a:xfrm>
              <a:prstGeom prst="bentConnector3">
                <a:avLst>
                  <a:gd name="adj1" fmla="val 50000"/>
                </a:avLst>
              </a:pr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2" name="Google Shape;8519;p67">
              <a:extLst>
                <a:ext uri="{FF2B5EF4-FFF2-40B4-BE49-F238E27FC236}">
                  <a16:creationId xmlns:a16="http://schemas.microsoft.com/office/drawing/2014/main" id="{3439EC2E-CD0D-4C2D-86E3-C8D6CAEC83ED}"/>
                </a:ext>
              </a:extLst>
            </p:cNvPr>
            <p:cNvGrpSpPr/>
            <p:nvPr/>
          </p:nvGrpSpPr>
          <p:grpSpPr>
            <a:xfrm>
              <a:off x="3359659" y="3805664"/>
              <a:ext cx="232294" cy="141000"/>
              <a:chOff x="3359659" y="3805664"/>
              <a:chExt cx="232294" cy="141000"/>
            </a:xfrm>
            <a:grpFill/>
          </p:grpSpPr>
          <p:sp>
            <p:nvSpPr>
              <p:cNvPr id="62" name="Google Shape;8520;p67">
                <a:extLst>
                  <a:ext uri="{FF2B5EF4-FFF2-40B4-BE49-F238E27FC236}">
                    <a16:creationId xmlns:a16="http://schemas.microsoft.com/office/drawing/2014/main" id="{32F8FECE-88FA-431A-92CB-DE4A1EBE511B}"/>
                  </a:ext>
                </a:extLst>
              </p:cNvPr>
              <p:cNvSpPr/>
              <p:nvPr/>
            </p:nvSpPr>
            <p:spPr>
              <a:xfrm>
                <a:off x="3359659" y="3879764"/>
                <a:ext cx="66900" cy="66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3" name="Google Shape;8521;p67">
                <a:extLst>
                  <a:ext uri="{FF2B5EF4-FFF2-40B4-BE49-F238E27FC236}">
                    <a16:creationId xmlns:a16="http://schemas.microsoft.com/office/drawing/2014/main" id="{89FAA837-1074-47A2-8E2C-4E95F74973E8}"/>
                  </a:ext>
                </a:extLst>
              </p:cNvPr>
              <p:cNvCxnSpPr/>
              <p:nvPr/>
            </p:nvCxnSpPr>
            <p:spPr>
              <a:xfrm rot="10800000" flipH="1">
                <a:off x="3393053" y="3805664"/>
                <a:ext cx="198900" cy="78000"/>
              </a:xfrm>
              <a:prstGeom prst="bentConnector3">
                <a:avLst>
                  <a:gd name="adj1" fmla="val 50000"/>
                </a:avLst>
              </a:pr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" name="Google Shape;8522;p67">
              <a:extLst>
                <a:ext uri="{FF2B5EF4-FFF2-40B4-BE49-F238E27FC236}">
                  <a16:creationId xmlns:a16="http://schemas.microsoft.com/office/drawing/2014/main" id="{D67CAE45-EF62-432E-9719-9B0B7F582CA2}"/>
                </a:ext>
              </a:extLst>
            </p:cNvPr>
            <p:cNvGrpSpPr/>
            <p:nvPr/>
          </p:nvGrpSpPr>
          <p:grpSpPr>
            <a:xfrm>
              <a:off x="3137136" y="3711366"/>
              <a:ext cx="66900" cy="164188"/>
              <a:chOff x="3137136" y="3711366"/>
              <a:chExt cx="66900" cy="164188"/>
            </a:xfrm>
            <a:grpFill/>
          </p:grpSpPr>
          <p:sp>
            <p:nvSpPr>
              <p:cNvPr id="60" name="Google Shape;8523;p67">
                <a:extLst>
                  <a:ext uri="{FF2B5EF4-FFF2-40B4-BE49-F238E27FC236}">
                    <a16:creationId xmlns:a16="http://schemas.microsoft.com/office/drawing/2014/main" id="{03D42CF2-EB41-4611-B7DE-492CAF8608D3}"/>
                  </a:ext>
                </a:extLst>
              </p:cNvPr>
              <p:cNvSpPr/>
              <p:nvPr/>
            </p:nvSpPr>
            <p:spPr>
              <a:xfrm>
                <a:off x="3137136" y="3808654"/>
                <a:ext cx="66900" cy="66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1" name="Google Shape;8524;p67">
                <a:extLst>
                  <a:ext uri="{FF2B5EF4-FFF2-40B4-BE49-F238E27FC236}">
                    <a16:creationId xmlns:a16="http://schemas.microsoft.com/office/drawing/2014/main" id="{6470600F-CA22-4336-9061-85767FCBFD10}"/>
                  </a:ext>
                </a:extLst>
              </p:cNvPr>
              <p:cNvCxnSpPr/>
              <p:nvPr/>
            </p:nvCxnSpPr>
            <p:spPr>
              <a:xfrm rot="16200000">
                <a:off x="3120336" y="3761616"/>
                <a:ext cx="101100" cy="600"/>
              </a:xfrm>
              <a:prstGeom prst="bentConnector3">
                <a:avLst>
                  <a:gd name="adj1" fmla="val 57705"/>
                </a:avLst>
              </a:pr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" name="Google Shape;8525;p67">
              <a:extLst>
                <a:ext uri="{FF2B5EF4-FFF2-40B4-BE49-F238E27FC236}">
                  <a16:creationId xmlns:a16="http://schemas.microsoft.com/office/drawing/2014/main" id="{C7AAF55E-F502-40E2-8825-41E50BC5228F}"/>
                </a:ext>
              </a:extLst>
            </p:cNvPr>
            <p:cNvGrpSpPr/>
            <p:nvPr/>
          </p:nvGrpSpPr>
          <p:grpSpPr>
            <a:xfrm>
              <a:off x="2598653" y="3711365"/>
              <a:ext cx="81919" cy="341999"/>
              <a:chOff x="2598653" y="3711365"/>
              <a:chExt cx="81919" cy="341999"/>
            </a:xfrm>
            <a:grpFill/>
          </p:grpSpPr>
          <p:sp>
            <p:nvSpPr>
              <p:cNvPr id="58" name="Google Shape;8526;p67">
                <a:extLst>
                  <a:ext uri="{FF2B5EF4-FFF2-40B4-BE49-F238E27FC236}">
                    <a16:creationId xmlns:a16="http://schemas.microsoft.com/office/drawing/2014/main" id="{D1C2C14F-A305-4DDE-8597-58266122F5B4}"/>
                  </a:ext>
                </a:extLst>
              </p:cNvPr>
              <p:cNvSpPr/>
              <p:nvPr/>
            </p:nvSpPr>
            <p:spPr>
              <a:xfrm>
                <a:off x="2613672" y="3986464"/>
                <a:ext cx="66900" cy="66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9" name="Google Shape;8527;p67">
                <a:extLst>
                  <a:ext uri="{FF2B5EF4-FFF2-40B4-BE49-F238E27FC236}">
                    <a16:creationId xmlns:a16="http://schemas.microsoft.com/office/drawing/2014/main" id="{6410F406-7F6C-4288-9587-FC3BAC9DB244}"/>
                  </a:ext>
                </a:extLst>
              </p:cNvPr>
              <p:cNvCxnSpPr>
                <a:cxnSpLocks/>
                <a:stCxn id="58" idx="0"/>
              </p:cNvCxnSpPr>
              <p:nvPr/>
            </p:nvCxnSpPr>
            <p:spPr>
              <a:xfrm rot="16200000" flipV="1">
                <a:off x="2485338" y="3824680"/>
                <a:ext cx="275099" cy="48469"/>
              </a:xfrm>
              <a:prstGeom prst="bentConnector3">
                <a:avLst>
                  <a:gd name="adj1" fmla="val 50000"/>
                </a:avLst>
              </a:pr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Google Shape;8528;p67">
              <a:extLst>
                <a:ext uri="{FF2B5EF4-FFF2-40B4-BE49-F238E27FC236}">
                  <a16:creationId xmlns:a16="http://schemas.microsoft.com/office/drawing/2014/main" id="{0AEF36B2-9F55-4F5A-9659-D2C38501053B}"/>
                </a:ext>
              </a:extLst>
            </p:cNvPr>
            <p:cNvGrpSpPr/>
            <p:nvPr/>
          </p:nvGrpSpPr>
          <p:grpSpPr>
            <a:xfrm>
              <a:off x="3564643" y="4058666"/>
              <a:ext cx="223397" cy="66900"/>
              <a:chOff x="3564643" y="4058666"/>
              <a:chExt cx="223397" cy="66900"/>
            </a:xfrm>
            <a:grpFill/>
          </p:grpSpPr>
          <p:sp>
            <p:nvSpPr>
              <p:cNvPr id="56" name="Google Shape;8529;p67">
                <a:extLst>
                  <a:ext uri="{FF2B5EF4-FFF2-40B4-BE49-F238E27FC236}">
                    <a16:creationId xmlns:a16="http://schemas.microsoft.com/office/drawing/2014/main" id="{7E28B98A-260A-42C7-84DC-3E0998915F4B}"/>
                  </a:ext>
                </a:extLst>
              </p:cNvPr>
              <p:cNvSpPr/>
              <p:nvPr/>
            </p:nvSpPr>
            <p:spPr>
              <a:xfrm>
                <a:off x="3564643" y="4058666"/>
                <a:ext cx="66900" cy="66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7" name="Google Shape;8530;p67">
                <a:extLst>
                  <a:ext uri="{FF2B5EF4-FFF2-40B4-BE49-F238E27FC236}">
                    <a16:creationId xmlns:a16="http://schemas.microsoft.com/office/drawing/2014/main" id="{92DF158F-40B9-4515-890B-BA3F6F412854}"/>
                  </a:ext>
                </a:extLst>
              </p:cNvPr>
              <p:cNvCxnSpPr/>
              <p:nvPr/>
            </p:nvCxnSpPr>
            <p:spPr>
              <a:xfrm>
                <a:off x="3630240" y="4092060"/>
                <a:ext cx="157800" cy="600"/>
              </a:xfrm>
              <a:prstGeom prst="bentConnector3">
                <a:avLst>
                  <a:gd name="adj1" fmla="val 50000"/>
                </a:avLst>
              </a:pr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6" name="Google Shape;8514;p67">
            <a:extLst>
              <a:ext uri="{FF2B5EF4-FFF2-40B4-BE49-F238E27FC236}">
                <a16:creationId xmlns:a16="http://schemas.microsoft.com/office/drawing/2014/main" id="{C9076A64-C446-4554-888F-55F0409ECD2E}"/>
              </a:ext>
            </a:extLst>
          </p:cNvPr>
          <p:cNvGrpSpPr/>
          <p:nvPr/>
        </p:nvGrpSpPr>
        <p:grpSpPr>
          <a:xfrm rot="5400000">
            <a:off x="4817800" y="2861026"/>
            <a:ext cx="5235317" cy="2879950"/>
            <a:chOff x="2413923" y="3711366"/>
            <a:chExt cx="1374117" cy="703260"/>
          </a:xfrm>
          <a:solidFill>
            <a:srgbClr val="0070C0"/>
          </a:solidFill>
        </p:grpSpPr>
        <p:sp>
          <p:nvSpPr>
            <p:cNvPr id="67" name="Google Shape;8515;p67">
              <a:extLst>
                <a:ext uri="{FF2B5EF4-FFF2-40B4-BE49-F238E27FC236}">
                  <a16:creationId xmlns:a16="http://schemas.microsoft.com/office/drawing/2014/main" id="{55A3431B-20C6-4AF6-9E89-6D86D846B392}"/>
                </a:ext>
              </a:extLst>
            </p:cNvPr>
            <p:cNvSpPr/>
            <p:nvPr/>
          </p:nvSpPr>
          <p:spPr>
            <a:xfrm>
              <a:off x="2484774" y="3827200"/>
              <a:ext cx="1231201" cy="587426"/>
            </a:xfrm>
            <a:custGeom>
              <a:avLst/>
              <a:gdLst/>
              <a:ahLst/>
              <a:cxnLst/>
              <a:rect l="l" t="t" r="r" b="b"/>
              <a:pathLst>
                <a:path w="66087" h="33020" extrusionOk="0">
                  <a:moveTo>
                    <a:pt x="33019" y="0"/>
                  </a:moveTo>
                  <a:cubicBezTo>
                    <a:pt x="14818" y="0"/>
                    <a:pt x="0" y="14808"/>
                    <a:pt x="0" y="33019"/>
                  </a:cubicBezTo>
                  <a:lnTo>
                    <a:pt x="1659" y="33019"/>
                  </a:lnTo>
                  <a:cubicBezTo>
                    <a:pt x="1659" y="15718"/>
                    <a:pt x="15718" y="1659"/>
                    <a:pt x="33019" y="1659"/>
                  </a:cubicBezTo>
                  <a:cubicBezTo>
                    <a:pt x="50321" y="1659"/>
                    <a:pt x="64427" y="15718"/>
                    <a:pt x="64427" y="33019"/>
                  </a:cubicBezTo>
                  <a:lnTo>
                    <a:pt x="66086" y="33019"/>
                  </a:lnTo>
                  <a:cubicBezTo>
                    <a:pt x="66086" y="14808"/>
                    <a:pt x="51269" y="0"/>
                    <a:pt x="330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" name="Google Shape;8516;p67">
              <a:extLst>
                <a:ext uri="{FF2B5EF4-FFF2-40B4-BE49-F238E27FC236}">
                  <a16:creationId xmlns:a16="http://schemas.microsoft.com/office/drawing/2014/main" id="{18CA45DE-01A9-4766-B0DD-BEBBCB1C9539}"/>
                </a:ext>
              </a:extLst>
            </p:cNvPr>
            <p:cNvGrpSpPr/>
            <p:nvPr/>
          </p:nvGrpSpPr>
          <p:grpSpPr>
            <a:xfrm>
              <a:off x="2600284" y="3808654"/>
              <a:ext cx="234506" cy="138009"/>
              <a:chOff x="2600284" y="3808654"/>
              <a:chExt cx="234506" cy="138009"/>
            </a:xfrm>
            <a:grpFill/>
          </p:grpSpPr>
          <p:sp>
            <p:nvSpPr>
              <p:cNvPr id="81" name="Google Shape;8517;p67">
                <a:extLst>
                  <a:ext uri="{FF2B5EF4-FFF2-40B4-BE49-F238E27FC236}">
                    <a16:creationId xmlns:a16="http://schemas.microsoft.com/office/drawing/2014/main" id="{E6C79578-13B8-4EF5-BA63-85B22B4B3248}"/>
                  </a:ext>
                </a:extLst>
              </p:cNvPr>
              <p:cNvSpPr/>
              <p:nvPr/>
            </p:nvSpPr>
            <p:spPr>
              <a:xfrm>
                <a:off x="2767890" y="3879764"/>
                <a:ext cx="66900" cy="66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2" name="Google Shape;8518;p67">
                <a:extLst>
                  <a:ext uri="{FF2B5EF4-FFF2-40B4-BE49-F238E27FC236}">
                    <a16:creationId xmlns:a16="http://schemas.microsoft.com/office/drawing/2014/main" id="{6FA97963-BE6C-4072-8E03-A2C1C4A2B322}"/>
                  </a:ext>
                </a:extLst>
              </p:cNvPr>
              <p:cNvCxnSpPr/>
              <p:nvPr/>
            </p:nvCxnSpPr>
            <p:spPr>
              <a:xfrm rot="10800000">
                <a:off x="2600284" y="3808654"/>
                <a:ext cx="201000" cy="72300"/>
              </a:xfrm>
              <a:prstGeom prst="bentConnector3">
                <a:avLst>
                  <a:gd name="adj1" fmla="val 50000"/>
                </a:avLst>
              </a:pr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9" name="Google Shape;8519;p67">
              <a:extLst>
                <a:ext uri="{FF2B5EF4-FFF2-40B4-BE49-F238E27FC236}">
                  <a16:creationId xmlns:a16="http://schemas.microsoft.com/office/drawing/2014/main" id="{29678E4E-0CC6-427B-B298-B4CD424E8FFC}"/>
                </a:ext>
              </a:extLst>
            </p:cNvPr>
            <p:cNvGrpSpPr/>
            <p:nvPr/>
          </p:nvGrpSpPr>
          <p:grpSpPr>
            <a:xfrm>
              <a:off x="3359659" y="3790104"/>
              <a:ext cx="66900" cy="156560"/>
              <a:chOff x="3359659" y="3790104"/>
              <a:chExt cx="66900" cy="156560"/>
            </a:xfrm>
            <a:grpFill/>
          </p:grpSpPr>
          <p:sp>
            <p:nvSpPr>
              <p:cNvPr id="79" name="Google Shape;8520;p67">
                <a:extLst>
                  <a:ext uri="{FF2B5EF4-FFF2-40B4-BE49-F238E27FC236}">
                    <a16:creationId xmlns:a16="http://schemas.microsoft.com/office/drawing/2014/main" id="{7FC0D895-8302-49B6-9146-F334FBB650B3}"/>
                  </a:ext>
                </a:extLst>
              </p:cNvPr>
              <p:cNvSpPr/>
              <p:nvPr/>
            </p:nvSpPr>
            <p:spPr>
              <a:xfrm>
                <a:off x="3359659" y="3879764"/>
                <a:ext cx="66900" cy="66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0" name="Google Shape;8521;p67">
                <a:extLst>
                  <a:ext uri="{FF2B5EF4-FFF2-40B4-BE49-F238E27FC236}">
                    <a16:creationId xmlns:a16="http://schemas.microsoft.com/office/drawing/2014/main" id="{067AAA9B-57E4-49EE-B2F8-1E3412E782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3346274" y="3836884"/>
                <a:ext cx="93560" cy="0"/>
              </a:xfrm>
              <a:prstGeom prst="bentConnector3">
                <a:avLst>
                  <a:gd name="adj1" fmla="val 50000"/>
                </a:avLst>
              </a:pr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0" name="Google Shape;8522;p67">
              <a:extLst>
                <a:ext uri="{FF2B5EF4-FFF2-40B4-BE49-F238E27FC236}">
                  <a16:creationId xmlns:a16="http://schemas.microsoft.com/office/drawing/2014/main" id="{02C1CD84-B749-4BC9-AEFC-FF42B139831A}"/>
                </a:ext>
              </a:extLst>
            </p:cNvPr>
            <p:cNvGrpSpPr/>
            <p:nvPr/>
          </p:nvGrpSpPr>
          <p:grpSpPr>
            <a:xfrm>
              <a:off x="3067316" y="3711366"/>
              <a:ext cx="66900" cy="166809"/>
              <a:chOff x="3067316" y="3711366"/>
              <a:chExt cx="66900" cy="166809"/>
            </a:xfrm>
            <a:grpFill/>
          </p:grpSpPr>
          <p:sp>
            <p:nvSpPr>
              <p:cNvPr id="77" name="Google Shape;8523;p67">
                <a:extLst>
                  <a:ext uri="{FF2B5EF4-FFF2-40B4-BE49-F238E27FC236}">
                    <a16:creationId xmlns:a16="http://schemas.microsoft.com/office/drawing/2014/main" id="{4E649E2B-6847-4CB4-A9DB-E8C37BB11AF9}"/>
                  </a:ext>
                </a:extLst>
              </p:cNvPr>
              <p:cNvSpPr/>
              <p:nvPr/>
            </p:nvSpPr>
            <p:spPr>
              <a:xfrm>
                <a:off x="3067316" y="3811276"/>
                <a:ext cx="66900" cy="66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8" name="Google Shape;8524;p67">
                <a:extLst>
                  <a:ext uri="{FF2B5EF4-FFF2-40B4-BE49-F238E27FC236}">
                    <a16:creationId xmlns:a16="http://schemas.microsoft.com/office/drawing/2014/main" id="{DC0BC860-745F-4560-9DBE-F440947A3F48}"/>
                  </a:ext>
                </a:extLst>
              </p:cNvPr>
              <p:cNvCxnSpPr/>
              <p:nvPr/>
            </p:nvCxnSpPr>
            <p:spPr>
              <a:xfrm rot="-5400000">
                <a:off x="3050460" y="3761616"/>
                <a:ext cx="101100" cy="600"/>
              </a:xfrm>
              <a:prstGeom prst="bentConnector3">
                <a:avLst>
                  <a:gd name="adj1" fmla="val 50000"/>
                </a:avLst>
              </a:pr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1" name="Google Shape;8525;p67">
              <a:extLst>
                <a:ext uri="{FF2B5EF4-FFF2-40B4-BE49-F238E27FC236}">
                  <a16:creationId xmlns:a16="http://schemas.microsoft.com/office/drawing/2014/main" id="{C466F3B4-582F-48EC-B793-FA9119CCB527}"/>
                </a:ext>
              </a:extLst>
            </p:cNvPr>
            <p:cNvGrpSpPr/>
            <p:nvPr/>
          </p:nvGrpSpPr>
          <p:grpSpPr>
            <a:xfrm>
              <a:off x="2413923" y="4058666"/>
              <a:ext cx="224119" cy="66900"/>
              <a:chOff x="2413923" y="4058666"/>
              <a:chExt cx="224119" cy="66900"/>
            </a:xfrm>
            <a:grpFill/>
          </p:grpSpPr>
          <p:sp>
            <p:nvSpPr>
              <p:cNvPr id="75" name="Google Shape;8526;p67">
                <a:extLst>
                  <a:ext uri="{FF2B5EF4-FFF2-40B4-BE49-F238E27FC236}">
                    <a16:creationId xmlns:a16="http://schemas.microsoft.com/office/drawing/2014/main" id="{26EC8112-6850-4851-97AF-F72CC18F5A04}"/>
                  </a:ext>
                </a:extLst>
              </p:cNvPr>
              <p:cNvSpPr/>
              <p:nvPr/>
            </p:nvSpPr>
            <p:spPr>
              <a:xfrm>
                <a:off x="2571142" y="4058666"/>
                <a:ext cx="66900" cy="66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6" name="Google Shape;8527;p67">
                <a:extLst>
                  <a:ext uri="{FF2B5EF4-FFF2-40B4-BE49-F238E27FC236}">
                    <a16:creationId xmlns:a16="http://schemas.microsoft.com/office/drawing/2014/main" id="{6BF5E09E-F898-4269-8FC5-9026A6DBBC01}"/>
                  </a:ext>
                </a:extLst>
              </p:cNvPr>
              <p:cNvCxnSpPr/>
              <p:nvPr/>
            </p:nvCxnSpPr>
            <p:spPr>
              <a:xfrm flipH="1">
                <a:off x="2413923" y="4092060"/>
                <a:ext cx="159600" cy="600"/>
              </a:xfrm>
              <a:prstGeom prst="bentConnector3">
                <a:avLst>
                  <a:gd name="adj1" fmla="val 50000"/>
                </a:avLst>
              </a:pr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" name="Google Shape;8528;p67">
              <a:extLst>
                <a:ext uri="{FF2B5EF4-FFF2-40B4-BE49-F238E27FC236}">
                  <a16:creationId xmlns:a16="http://schemas.microsoft.com/office/drawing/2014/main" id="{C7C3903C-847C-4F73-8C3A-25DED264A8F4}"/>
                </a:ext>
              </a:extLst>
            </p:cNvPr>
            <p:cNvGrpSpPr/>
            <p:nvPr/>
          </p:nvGrpSpPr>
          <p:grpSpPr>
            <a:xfrm>
              <a:off x="3564643" y="4058666"/>
              <a:ext cx="223397" cy="66900"/>
              <a:chOff x="3564643" y="4058666"/>
              <a:chExt cx="223397" cy="66900"/>
            </a:xfrm>
            <a:grpFill/>
          </p:grpSpPr>
          <p:sp>
            <p:nvSpPr>
              <p:cNvPr id="73" name="Google Shape;8529;p67">
                <a:extLst>
                  <a:ext uri="{FF2B5EF4-FFF2-40B4-BE49-F238E27FC236}">
                    <a16:creationId xmlns:a16="http://schemas.microsoft.com/office/drawing/2014/main" id="{8D4CDC71-971B-436C-9F6D-CA7E59C2A35A}"/>
                  </a:ext>
                </a:extLst>
              </p:cNvPr>
              <p:cNvSpPr/>
              <p:nvPr/>
            </p:nvSpPr>
            <p:spPr>
              <a:xfrm>
                <a:off x="3564643" y="4058666"/>
                <a:ext cx="66900" cy="669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4" name="Google Shape;8530;p67">
                <a:extLst>
                  <a:ext uri="{FF2B5EF4-FFF2-40B4-BE49-F238E27FC236}">
                    <a16:creationId xmlns:a16="http://schemas.microsoft.com/office/drawing/2014/main" id="{EC4BB727-6881-4D39-8081-0E1B5153E808}"/>
                  </a:ext>
                </a:extLst>
              </p:cNvPr>
              <p:cNvCxnSpPr/>
              <p:nvPr/>
            </p:nvCxnSpPr>
            <p:spPr>
              <a:xfrm>
                <a:off x="3630240" y="4092060"/>
                <a:ext cx="157800" cy="600"/>
              </a:xfrm>
              <a:prstGeom prst="bentConnector3">
                <a:avLst>
                  <a:gd name="adj1" fmla="val 50000"/>
                </a:avLst>
              </a:prstGeom>
              <a:grp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4CA0D6-6F90-4318-8DE5-030364B52756}"/>
              </a:ext>
            </a:extLst>
          </p:cNvPr>
          <p:cNvSpPr txBox="1"/>
          <p:nvPr/>
        </p:nvSpPr>
        <p:spPr>
          <a:xfrm>
            <a:off x="3221898" y="137851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1.Design with the user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525EAEB-8ED8-4221-9911-574317F5FAE2}"/>
              </a:ext>
            </a:extLst>
          </p:cNvPr>
          <p:cNvSpPr txBox="1"/>
          <p:nvPr/>
        </p:nvSpPr>
        <p:spPr>
          <a:xfrm>
            <a:off x="1597846" y="1969727"/>
            <a:ext cx="2108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Understand the existing ecosystem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55170B-397A-46D5-9606-BAC2F93271FE}"/>
              </a:ext>
            </a:extLst>
          </p:cNvPr>
          <p:cNvSpPr txBox="1"/>
          <p:nvPr/>
        </p:nvSpPr>
        <p:spPr>
          <a:xfrm>
            <a:off x="1450996" y="3718414"/>
            <a:ext cx="170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Design for scale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8412D5B-D188-44F5-B15E-5106FD85E16E}"/>
              </a:ext>
            </a:extLst>
          </p:cNvPr>
          <p:cNvSpPr txBox="1"/>
          <p:nvPr/>
        </p:nvSpPr>
        <p:spPr>
          <a:xfrm>
            <a:off x="632461" y="4708335"/>
            <a:ext cx="249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Build for sustainability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7DB9828-E842-4533-9A60-AED9542D80DC}"/>
              </a:ext>
            </a:extLst>
          </p:cNvPr>
          <p:cNvSpPr txBox="1"/>
          <p:nvPr/>
        </p:nvSpPr>
        <p:spPr>
          <a:xfrm>
            <a:off x="8466288" y="5211071"/>
            <a:ext cx="2898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Use Open standards, Open Data, Open Source &amp; Open Innovation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923EBD0-C80E-4253-9631-CFB4C782B0A2}"/>
              </a:ext>
            </a:extLst>
          </p:cNvPr>
          <p:cNvSpPr txBox="1"/>
          <p:nvPr/>
        </p:nvSpPr>
        <p:spPr>
          <a:xfrm>
            <a:off x="8787899" y="4112117"/>
            <a:ext cx="22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 Reuse and Improve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52A5F21-2B03-4178-9608-ED16C6906628}"/>
              </a:ext>
            </a:extLst>
          </p:cNvPr>
          <p:cNvSpPr txBox="1"/>
          <p:nvPr/>
        </p:nvSpPr>
        <p:spPr>
          <a:xfrm>
            <a:off x="8373738" y="2135111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 Address privacy &amp; security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1811FF1-9719-4A53-A3FD-03EFDCE78D09}"/>
              </a:ext>
            </a:extLst>
          </p:cNvPr>
          <p:cNvSpPr txBox="1"/>
          <p:nvPr/>
        </p:nvSpPr>
        <p:spPr>
          <a:xfrm>
            <a:off x="7198280" y="1398956"/>
            <a:ext cx="191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 Be collaborative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618737-C9BC-4C11-B136-B5A814B0C978}"/>
              </a:ext>
            </a:extLst>
          </p:cNvPr>
          <p:cNvSpPr txBox="1"/>
          <p:nvPr/>
        </p:nvSpPr>
        <p:spPr>
          <a:xfrm>
            <a:off x="1329783" y="6010304"/>
            <a:ext cx="180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 Be Data Driven</a:t>
            </a:r>
          </a:p>
        </p:txBody>
      </p:sp>
    </p:spTree>
    <p:extLst>
      <p:ext uri="{BB962C8B-B14F-4D97-AF65-F5344CB8AC3E}">
        <p14:creationId xmlns:p14="http://schemas.microsoft.com/office/powerpoint/2010/main" val="233267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1" y="0"/>
            <a:ext cx="12188825" cy="1005792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B1F49-1E5A-4424-BC27-EB5F4592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33" y="35582"/>
            <a:ext cx="10187188" cy="85077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Support for Health Systems Strengthening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005" y="6335574"/>
            <a:ext cx="3112425" cy="387324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3A11029A-08DF-4E2B-B8C0-F8FC36682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7" b="3304"/>
          <a:stretch/>
        </p:blipFill>
        <p:spPr>
          <a:xfrm>
            <a:off x="674205" y="1041374"/>
            <a:ext cx="6224469" cy="5577790"/>
          </a:xfrm>
          <a:prstGeom prst="rect">
            <a:avLst/>
          </a:prstGeom>
        </p:spPr>
      </p:pic>
      <p:grpSp>
        <p:nvGrpSpPr>
          <p:cNvPr id="161" name="Google Shape;1196;p63">
            <a:extLst>
              <a:ext uri="{FF2B5EF4-FFF2-40B4-BE49-F238E27FC236}">
                <a16:creationId xmlns:a16="http://schemas.microsoft.com/office/drawing/2014/main" id="{9FA30C77-D9A5-4442-8111-81B17DA018C7}"/>
              </a:ext>
            </a:extLst>
          </p:cNvPr>
          <p:cNvGrpSpPr/>
          <p:nvPr/>
        </p:nvGrpSpPr>
        <p:grpSpPr>
          <a:xfrm>
            <a:off x="7627716" y="1728262"/>
            <a:ext cx="4261714" cy="748721"/>
            <a:chOff x="4404545" y="3301592"/>
            <a:chExt cx="782403" cy="129272"/>
          </a:xfrm>
        </p:grpSpPr>
        <p:sp>
          <p:nvSpPr>
            <p:cNvPr id="162" name="Google Shape;1197;p63">
              <a:extLst>
                <a:ext uri="{FF2B5EF4-FFF2-40B4-BE49-F238E27FC236}">
                  <a16:creationId xmlns:a16="http://schemas.microsoft.com/office/drawing/2014/main" id="{3DA8831F-A262-4360-AE34-AC72B54E87E2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198;p63">
              <a:extLst>
                <a:ext uri="{FF2B5EF4-FFF2-40B4-BE49-F238E27FC236}">
                  <a16:creationId xmlns:a16="http://schemas.microsoft.com/office/drawing/2014/main" id="{4CF96B2C-3D9E-4EA2-9788-7D2BFCED7104}"/>
                </a:ext>
              </a:extLst>
            </p:cNvPr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34E62BB9-95B6-4B1B-A259-13DC0BD3431B}"/>
              </a:ext>
            </a:extLst>
          </p:cNvPr>
          <p:cNvSpPr txBox="1"/>
          <p:nvPr/>
        </p:nvSpPr>
        <p:spPr>
          <a:xfrm>
            <a:off x="8565778" y="1791762"/>
            <a:ext cx="2385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Supply Chain</a:t>
            </a:r>
          </a:p>
        </p:txBody>
      </p:sp>
      <p:grpSp>
        <p:nvGrpSpPr>
          <p:cNvPr id="165" name="Google Shape;1196;p63">
            <a:extLst>
              <a:ext uri="{FF2B5EF4-FFF2-40B4-BE49-F238E27FC236}">
                <a16:creationId xmlns:a16="http://schemas.microsoft.com/office/drawing/2014/main" id="{8C06342D-CFE4-4492-9FD5-5019E8549DC0}"/>
              </a:ext>
            </a:extLst>
          </p:cNvPr>
          <p:cNvGrpSpPr/>
          <p:nvPr/>
        </p:nvGrpSpPr>
        <p:grpSpPr>
          <a:xfrm>
            <a:off x="7627715" y="2755048"/>
            <a:ext cx="4261714" cy="748721"/>
            <a:chOff x="4404545" y="3301592"/>
            <a:chExt cx="782403" cy="129272"/>
          </a:xfrm>
        </p:grpSpPr>
        <p:sp>
          <p:nvSpPr>
            <p:cNvPr id="166" name="Google Shape;1197;p63">
              <a:extLst>
                <a:ext uri="{FF2B5EF4-FFF2-40B4-BE49-F238E27FC236}">
                  <a16:creationId xmlns:a16="http://schemas.microsoft.com/office/drawing/2014/main" id="{29A4FF6A-C6B6-46F5-9D16-C0C4B80322CC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198;p63">
              <a:extLst>
                <a:ext uri="{FF2B5EF4-FFF2-40B4-BE49-F238E27FC236}">
                  <a16:creationId xmlns:a16="http://schemas.microsoft.com/office/drawing/2014/main" id="{5225BC15-4F00-4AFB-8A89-B864337C1CC9}"/>
                </a:ext>
              </a:extLst>
            </p:cNvPr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196;p63">
            <a:extLst>
              <a:ext uri="{FF2B5EF4-FFF2-40B4-BE49-F238E27FC236}">
                <a16:creationId xmlns:a16="http://schemas.microsoft.com/office/drawing/2014/main" id="{6374EC77-377B-42ED-8DDD-989A4E568916}"/>
              </a:ext>
            </a:extLst>
          </p:cNvPr>
          <p:cNvGrpSpPr/>
          <p:nvPr/>
        </p:nvGrpSpPr>
        <p:grpSpPr>
          <a:xfrm>
            <a:off x="7627715" y="3855272"/>
            <a:ext cx="4261714" cy="748721"/>
            <a:chOff x="4404545" y="3301592"/>
            <a:chExt cx="782403" cy="129272"/>
          </a:xfrm>
        </p:grpSpPr>
        <p:sp>
          <p:nvSpPr>
            <p:cNvPr id="169" name="Google Shape;1197;p63">
              <a:extLst>
                <a:ext uri="{FF2B5EF4-FFF2-40B4-BE49-F238E27FC236}">
                  <a16:creationId xmlns:a16="http://schemas.microsoft.com/office/drawing/2014/main" id="{ECD40C82-E474-4640-824C-702A273721DA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198;p63">
              <a:extLst>
                <a:ext uri="{FF2B5EF4-FFF2-40B4-BE49-F238E27FC236}">
                  <a16:creationId xmlns:a16="http://schemas.microsoft.com/office/drawing/2014/main" id="{935CF5BB-6894-43C5-A913-4B502B280EE8}"/>
                </a:ext>
              </a:extLst>
            </p:cNvPr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196;p63">
            <a:extLst>
              <a:ext uri="{FF2B5EF4-FFF2-40B4-BE49-F238E27FC236}">
                <a16:creationId xmlns:a16="http://schemas.microsoft.com/office/drawing/2014/main" id="{53B5572F-1772-4677-A9D6-180924778EA5}"/>
              </a:ext>
            </a:extLst>
          </p:cNvPr>
          <p:cNvGrpSpPr/>
          <p:nvPr/>
        </p:nvGrpSpPr>
        <p:grpSpPr>
          <a:xfrm>
            <a:off x="7627716" y="4974960"/>
            <a:ext cx="4261714" cy="748721"/>
            <a:chOff x="4404545" y="3301592"/>
            <a:chExt cx="782403" cy="129272"/>
          </a:xfrm>
        </p:grpSpPr>
        <p:sp>
          <p:nvSpPr>
            <p:cNvPr id="172" name="Google Shape;1197;p63">
              <a:extLst>
                <a:ext uri="{FF2B5EF4-FFF2-40B4-BE49-F238E27FC236}">
                  <a16:creationId xmlns:a16="http://schemas.microsoft.com/office/drawing/2014/main" id="{9A7F5768-6B19-44CB-9F71-89D753DE4271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198;p63">
              <a:extLst>
                <a:ext uri="{FF2B5EF4-FFF2-40B4-BE49-F238E27FC236}">
                  <a16:creationId xmlns:a16="http://schemas.microsoft.com/office/drawing/2014/main" id="{0C91F97A-3286-47F7-ABEE-38BE293E2DA8}"/>
                </a:ext>
              </a:extLst>
            </p:cNvPr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C671B3EA-D866-4BB4-955C-4D8091460D2A}"/>
              </a:ext>
            </a:extLst>
          </p:cNvPr>
          <p:cNvSpPr txBox="1"/>
          <p:nvPr/>
        </p:nvSpPr>
        <p:spPr>
          <a:xfrm>
            <a:off x="8565777" y="2827289"/>
            <a:ext cx="3013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Health Providers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064A829-FDFD-4A0F-9AF3-DBE8A909A42E}"/>
              </a:ext>
            </a:extLst>
          </p:cNvPr>
          <p:cNvSpPr txBox="1"/>
          <p:nvPr/>
        </p:nvSpPr>
        <p:spPr>
          <a:xfrm>
            <a:off x="8434791" y="3873823"/>
            <a:ext cx="2652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Access to Data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7B7D791-FF93-459B-9FA3-315B3BB0E686}"/>
              </a:ext>
            </a:extLst>
          </p:cNvPr>
          <p:cNvSpPr txBox="1"/>
          <p:nvPr/>
        </p:nvSpPr>
        <p:spPr>
          <a:xfrm>
            <a:off x="8125136" y="5042182"/>
            <a:ext cx="3889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Access to Information</a:t>
            </a:r>
          </a:p>
        </p:txBody>
      </p:sp>
    </p:spTree>
    <p:extLst>
      <p:ext uri="{BB962C8B-B14F-4D97-AF65-F5344CB8AC3E}">
        <p14:creationId xmlns:p14="http://schemas.microsoft.com/office/powerpoint/2010/main" val="269847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1" y="0"/>
            <a:ext cx="12188825" cy="1155700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B1F49-1E5A-4424-BC27-EB5F4592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33" y="155021"/>
            <a:ext cx="10187188" cy="85077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Moving the health promotion agenda forward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005" y="6335574"/>
            <a:ext cx="3112425" cy="3873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878925D-E2E5-4D61-BE90-A2B58370D223}"/>
              </a:ext>
            </a:extLst>
          </p:cNvPr>
          <p:cNvGrpSpPr/>
          <p:nvPr/>
        </p:nvGrpSpPr>
        <p:grpSpPr>
          <a:xfrm>
            <a:off x="3673230" y="1241425"/>
            <a:ext cx="5010395" cy="5214083"/>
            <a:chOff x="3506788" y="1241425"/>
            <a:chExt cx="5176838" cy="561657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BE3C4F6-7143-4701-8B85-75CB6265A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6" y="5394325"/>
              <a:ext cx="1524000" cy="1463675"/>
            </a:xfrm>
            <a:custGeom>
              <a:avLst/>
              <a:gdLst>
                <a:gd name="T0" fmla="*/ 0 w 688"/>
                <a:gd name="T1" fmla="*/ 0 h 661"/>
                <a:gd name="T2" fmla="*/ 0 w 688"/>
                <a:gd name="T3" fmla="*/ 246 h 661"/>
                <a:gd name="T4" fmla="*/ 82 w 688"/>
                <a:gd name="T5" fmla="*/ 328 h 661"/>
                <a:gd name="T6" fmla="*/ 606 w 688"/>
                <a:gd name="T7" fmla="*/ 328 h 661"/>
                <a:gd name="T8" fmla="*/ 688 w 688"/>
                <a:gd name="T9" fmla="*/ 409 h 661"/>
                <a:gd name="T10" fmla="*/ 688 w 688"/>
                <a:gd name="T11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661">
                  <a:moveTo>
                    <a:pt x="0" y="0"/>
                  </a:moveTo>
                  <a:cubicBezTo>
                    <a:pt x="0" y="246"/>
                    <a:pt x="0" y="246"/>
                    <a:pt x="0" y="246"/>
                  </a:cubicBezTo>
                  <a:cubicBezTo>
                    <a:pt x="0" y="291"/>
                    <a:pt x="37" y="328"/>
                    <a:pt x="82" y="328"/>
                  </a:cubicBezTo>
                  <a:cubicBezTo>
                    <a:pt x="606" y="328"/>
                    <a:pt x="606" y="328"/>
                    <a:pt x="606" y="328"/>
                  </a:cubicBezTo>
                  <a:cubicBezTo>
                    <a:pt x="651" y="328"/>
                    <a:pt x="688" y="364"/>
                    <a:pt x="688" y="409"/>
                  </a:cubicBezTo>
                  <a:cubicBezTo>
                    <a:pt x="688" y="661"/>
                    <a:pt x="688" y="661"/>
                    <a:pt x="688" y="661"/>
                  </a:cubicBezTo>
                </a:path>
              </a:pathLst>
            </a:custGeom>
            <a:noFill/>
            <a:ln w="793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1968456A-940C-48AB-BE89-18A24533C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1" y="4892675"/>
              <a:ext cx="69850" cy="300038"/>
            </a:xfrm>
            <a:custGeom>
              <a:avLst/>
              <a:gdLst>
                <a:gd name="T0" fmla="*/ 32 w 32"/>
                <a:gd name="T1" fmla="*/ 0 h 136"/>
                <a:gd name="T2" fmla="*/ 0 w 32"/>
                <a:gd name="T3" fmla="*/ 0 h 136"/>
                <a:gd name="T4" fmla="*/ 1 w 32"/>
                <a:gd name="T5" fmla="*/ 25 h 136"/>
                <a:gd name="T6" fmla="*/ 1 w 32"/>
                <a:gd name="T7" fmla="*/ 136 h 136"/>
                <a:gd name="T8" fmla="*/ 30 w 32"/>
                <a:gd name="T9" fmla="*/ 136 h 136"/>
                <a:gd name="T10" fmla="*/ 30 w 32"/>
                <a:gd name="T11" fmla="*/ 25 h 136"/>
                <a:gd name="T12" fmla="*/ 32 w 32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36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4"/>
                    <a:pt x="1" y="25"/>
                    <a:pt x="1" y="2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14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864D81C4-1530-497C-8647-6FDB8A714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1" y="4781550"/>
              <a:ext cx="120650" cy="88900"/>
            </a:xfrm>
            <a:custGeom>
              <a:avLst/>
              <a:gdLst>
                <a:gd name="T0" fmla="*/ 41 w 55"/>
                <a:gd name="T1" fmla="*/ 4 h 40"/>
                <a:gd name="T2" fmla="*/ 26 w 55"/>
                <a:gd name="T3" fmla="*/ 0 h 40"/>
                <a:gd name="T4" fmla="*/ 0 w 55"/>
                <a:gd name="T5" fmla="*/ 40 h 40"/>
                <a:gd name="T6" fmla="*/ 36 w 55"/>
                <a:gd name="T7" fmla="*/ 40 h 40"/>
                <a:gd name="T8" fmla="*/ 54 w 55"/>
                <a:gd name="T9" fmla="*/ 28 h 40"/>
                <a:gd name="T10" fmla="*/ 41 w 55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0">
                  <a:moveTo>
                    <a:pt x="41" y="4"/>
                  </a:moveTo>
                  <a:cubicBezTo>
                    <a:pt x="35" y="1"/>
                    <a:pt x="31" y="0"/>
                    <a:pt x="26" y="0"/>
                  </a:cubicBezTo>
                  <a:cubicBezTo>
                    <a:pt x="10" y="0"/>
                    <a:pt x="3" y="23"/>
                    <a:pt x="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5" y="40"/>
                    <a:pt x="52" y="35"/>
                    <a:pt x="54" y="28"/>
                  </a:cubicBezTo>
                  <a:cubicBezTo>
                    <a:pt x="55" y="21"/>
                    <a:pt x="53" y="11"/>
                    <a:pt x="41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411064E-CAE3-425A-B08F-E35577993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4781550"/>
              <a:ext cx="123825" cy="88900"/>
            </a:xfrm>
            <a:custGeom>
              <a:avLst/>
              <a:gdLst>
                <a:gd name="T0" fmla="*/ 30 w 56"/>
                <a:gd name="T1" fmla="*/ 0 h 40"/>
                <a:gd name="T2" fmla="*/ 15 w 56"/>
                <a:gd name="T3" fmla="*/ 4 h 40"/>
                <a:gd name="T4" fmla="*/ 2 w 56"/>
                <a:gd name="T5" fmla="*/ 28 h 40"/>
                <a:gd name="T6" fmla="*/ 20 w 56"/>
                <a:gd name="T7" fmla="*/ 40 h 40"/>
                <a:gd name="T8" fmla="*/ 56 w 56"/>
                <a:gd name="T9" fmla="*/ 40 h 40"/>
                <a:gd name="T10" fmla="*/ 3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30" y="0"/>
                  </a:moveTo>
                  <a:cubicBezTo>
                    <a:pt x="25" y="0"/>
                    <a:pt x="21" y="1"/>
                    <a:pt x="15" y="4"/>
                  </a:cubicBezTo>
                  <a:cubicBezTo>
                    <a:pt x="3" y="11"/>
                    <a:pt x="0" y="21"/>
                    <a:pt x="2" y="28"/>
                  </a:cubicBezTo>
                  <a:cubicBezTo>
                    <a:pt x="4" y="35"/>
                    <a:pt x="11" y="40"/>
                    <a:pt x="20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3" y="23"/>
                    <a:pt x="46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0382F533-3ABA-4294-AE95-48F45D360E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1" y="4454525"/>
              <a:ext cx="658813" cy="968375"/>
            </a:xfrm>
            <a:custGeom>
              <a:avLst/>
              <a:gdLst>
                <a:gd name="T0" fmla="*/ 139 w 297"/>
                <a:gd name="T1" fmla="*/ 6 h 438"/>
                <a:gd name="T2" fmla="*/ 3 w 297"/>
                <a:gd name="T3" fmla="*/ 142 h 438"/>
                <a:gd name="T4" fmla="*/ 50 w 297"/>
                <a:gd name="T5" fmla="*/ 261 h 438"/>
                <a:gd name="T6" fmla="*/ 86 w 297"/>
                <a:gd name="T7" fmla="*/ 342 h 438"/>
                <a:gd name="T8" fmla="*/ 86 w 297"/>
                <a:gd name="T9" fmla="*/ 394 h 438"/>
                <a:gd name="T10" fmla="*/ 105 w 297"/>
                <a:gd name="T11" fmla="*/ 414 h 438"/>
                <a:gd name="T12" fmla="*/ 116 w 297"/>
                <a:gd name="T13" fmla="*/ 414 h 438"/>
                <a:gd name="T14" fmla="*/ 150 w 297"/>
                <a:gd name="T15" fmla="*/ 438 h 438"/>
                <a:gd name="T16" fmla="*/ 184 w 297"/>
                <a:gd name="T17" fmla="*/ 414 h 438"/>
                <a:gd name="T18" fmla="*/ 195 w 297"/>
                <a:gd name="T19" fmla="*/ 414 h 438"/>
                <a:gd name="T20" fmla="*/ 214 w 297"/>
                <a:gd name="T21" fmla="*/ 394 h 438"/>
                <a:gd name="T22" fmla="*/ 214 w 297"/>
                <a:gd name="T23" fmla="*/ 342 h 438"/>
                <a:gd name="T24" fmla="*/ 249 w 297"/>
                <a:gd name="T25" fmla="*/ 261 h 438"/>
                <a:gd name="T26" fmla="*/ 297 w 297"/>
                <a:gd name="T27" fmla="*/ 153 h 438"/>
                <a:gd name="T28" fmla="*/ 139 w 297"/>
                <a:gd name="T29" fmla="*/ 6 h 438"/>
                <a:gd name="T30" fmla="*/ 240 w 297"/>
                <a:gd name="T31" fmla="*/ 178 h 438"/>
                <a:gd name="T32" fmla="*/ 213 w 297"/>
                <a:gd name="T33" fmla="*/ 198 h 438"/>
                <a:gd name="T34" fmla="*/ 176 w 297"/>
                <a:gd name="T35" fmla="*/ 198 h 438"/>
                <a:gd name="T36" fmla="*/ 174 w 297"/>
                <a:gd name="T37" fmla="*/ 223 h 438"/>
                <a:gd name="T38" fmla="*/ 174 w 297"/>
                <a:gd name="T39" fmla="*/ 334 h 438"/>
                <a:gd name="T40" fmla="*/ 197 w 297"/>
                <a:gd name="T41" fmla="*/ 334 h 438"/>
                <a:gd name="T42" fmla="*/ 202 w 297"/>
                <a:gd name="T43" fmla="*/ 338 h 438"/>
                <a:gd name="T44" fmla="*/ 197 w 297"/>
                <a:gd name="T45" fmla="*/ 343 h 438"/>
                <a:gd name="T46" fmla="*/ 141 w 297"/>
                <a:gd name="T47" fmla="*/ 343 h 438"/>
                <a:gd name="T48" fmla="*/ 199 w 297"/>
                <a:gd name="T49" fmla="*/ 358 h 438"/>
                <a:gd name="T50" fmla="*/ 202 w 297"/>
                <a:gd name="T51" fmla="*/ 363 h 438"/>
                <a:gd name="T52" fmla="*/ 198 w 297"/>
                <a:gd name="T53" fmla="*/ 368 h 438"/>
                <a:gd name="T54" fmla="*/ 141 w 297"/>
                <a:gd name="T55" fmla="*/ 370 h 438"/>
                <a:gd name="T56" fmla="*/ 198 w 297"/>
                <a:gd name="T57" fmla="*/ 383 h 438"/>
                <a:gd name="T58" fmla="*/ 202 w 297"/>
                <a:gd name="T59" fmla="*/ 388 h 438"/>
                <a:gd name="T60" fmla="*/ 197 w 297"/>
                <a:gd name="T61" fmla="*/ 392 h 438"/>
                <a:gd name="T62" fmla="*/ 102 w 297"/>
                <a:gd name="T63" fmla="*/ 392 h 438"/>
                <a:gd name="T64" fmla="*/ 98 w 297"/>
                <a:gd name="T65" fmla="*/ 387 h 438"/>
                <a:gd name="T66" fmla="*/ 102 w 297"/>
                <a:gd name="T67" fmla="*/ 383 h 438"/>
                <a:gd name="T68" fmla="*/ 151 w 297"/>
                <a:gd name="T69" fmla="*/ 383 h 438"/>
                <a:gd name="T70" fmla="*/ 101 w 297"/>
                <a:gd name="T71" fmla="*/ 372 h 438"/>
                <a:gd name="T72" fmla="*/ 98 w 297"/>
                <a:gd name="T73" fmla="*/ 367 h 438"/>
                <a:gd name="T74" fmla="*/ 102 w 297"/>
                <a:gd name="T75" fmla="*/ 362 h 438"/>
                <a:gd name="T76" fmla="*/ 165 w 297"/>
                <a:gd name="T77" fmla="*/ 360 h 438"/>
                <a:gd name="T78" fmla="*/ 101 w 297"/>
                <a:gd name="T79" fmla="*/ 343 h 438"/>
                <a:gd name="T80" fmla="*/ 98 w 297"/>
                <a:gd name="T81" fmla="*/ 338 h 438"/>
                <a:gd name="T82" fmla="*/ 102 w 297"/>
                <a:gd name="T83" fmla="*/ 334 h 438"/>
                <a:gd name="T84" fmla="*/ 126 w 297"/>
                <a:gd name="T85" fmla="*/ 334 h 438"/>
                <a:gd name="T86" fmla="*/ 126 w 297"/>
                <a:gd name="T87" fmla="*/ 223 h 438"/>
                <a:gd name="T88" fmla="*/ 124 w 297"/>
                <a:gd name="T89" fmla="*/ 198 h 438"/>
                <a:gd name="T90" fmla="*/ 87 w 297"/>
                <a:gd name="T91" fmla="*/ 198 h 438"/>
                <a:gd name="T92" fmla="*/ 60 w 297"/>
                <a:gd name="T93" fmla="*/ 178 h 438"/>
                <a:gd name="T94" fmla="*/ 78 w 297"/>
                <a:gd name="T95" fmla="*/ 144 h 438"/>
                <a:gd name="T96" fmla="*/ 97 w 297"/>
                <a:gd name="T97" fmla="*/ 138 h 438"/>
                <a:gd name="T98" fmla="*/ 133 w 297"/>
                <a:gd name="T99" fmla="*/ 188 h 438"/>
                <a:gd name="T100" fmla="*/ 167 w 297"/>
                <a:gd name="T101" fmla="*/ 188 h 438"/>
                <a:gd name="T102" fmla="*/ 203 w 297"/>
                <a:gd name="T103" fmla="*/ 138 h 438"/>
                <a:gd name="T104" fmla="*/ 222 w 297"/>
                <a:gd name="T105" fmla="*/ 144 h 438"/>
                <a:gd name="T106" fmla="*/ 240 w 297"/>
                <a:gd name="T107" fmla="*/ 17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438">
                  <a:moveTo>
                    <a:pt x="139" y="6"/>
                  </a:moveTo>
                  <a:cubicBezTo>
                    <a:pt x="67" y="11"/>
                    <a:pt x="8" y="70"/>
                    <a:pt x="3" y="142"/>
                  </a:cubicBezTo>
                  <a:cubicBezTo>
                    <a:pt x="0" y="189"/>
                    <a:pt x="18" y="232"/>
                    <a:pt x="50" y="261"/>
                  </a:cubicBezTo>
                  <a:cubicBezTo>
                    <a:pt x="72" y="282"/>
                    <a:pt x="86" y="311"/>
                    <a:pt x="86" y="342"/>
                  </a:cubicBezTo>
                  <a:cubicBezTo>
                    <a:pt x="86" y="394"/>
                    <a:pt x="86" y="394"/>
                    <a:pt x="86" y="394"/>
                  </a:cubicBezTo>
                  <a:cubicBezTo>
                    <a:pt x="86" y="405"/>
                    <a:pt x="94" y="414"/>
                    <a:pt x="105" y="414"/>
                  </a:cubicBezTo>
                  <a:cubicBezTo>
                    <a:pt x="116" y="414"/>
                    <a:pt x="116" y="414"/>
                    <a:pt x="116" y="414"/>
                  </a:cubicBezTo>
                  <a:cubicBezTo>
                    <a:pt x="121" y="428"/>
                    <a:pt x="134" y="438"/>
                    <a:pt x="150" y="438"/>
                  </a:cubicBezTo>
                  <a:cubicBezTo>
                    <a:pt x="166" y="438"/>
                    <a:pt x="179" y="428"/>
                    <a:pt x="184" y="414"/>
                  </a:cubicBezTo>
                  <a:cubicBezTo>
                    <a:pt x="195" y="414"/>
                    <a:pt x="195" y="414"/>
                    <a:pt x="195" y="414"/>
                  </a:cubicBezTo>
                  <a:cubicBezTo>
                    <a:pt x="205" y="414"/>
                    <a:pt x="214" y="405"/>
                    <a:pt x="214" y="394"/>
                  </a:cubicBezTo>
                  <a:cubicBezTo>
                    <a:pt x="214" y="342"/>
                    <a:pt x="214" y="342"/>
                    <a:pt x="214" y="342"/>
                  </a:cubicBezTo>
                  <a:cubicBezTo>
                    <a:pt x="214" y="311"/>
                    <a:pt x="227" y="282"/>
                    <a:pt x="249" y="261"/>
                  </a:cubicBezTo>
                  <a:cubicBezTo>
                    <a:pt x="279" y="235"/>
                    <a:pt x="297" y="196"/>
                    <a:pt x="297" y="153"/>
                  </a:cubicBezTo>
                  <a:cubicBezTo>
                    <a:pt x="297" y="68"/>
                    <a:pt x="225" y="0"/>
                    <a:pt x="139" y="6"/>
                  </a:cubicBezTo>
                  <a:close/>
                  <a:moveTo>
                    <a:pt x="240" y="178"/>
                  </a:moveTo>
                  <a:cubicBezTo>
                    <a:pt x="237" y="190"/>
                    <a:pt x="226" y="198"/>
                    <a:pt x="213" y="198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74" y="212"/>
                    <a:pt x="174" y="223"/>
                    <a:pt x="174" y="223"/>
                  </a:cubicBezTo>
                  <a:cubicBezTo>
                    <a:pt x="174" y="334"/>
                    <a:pt x="174" y="334"/>
                    <a:pt x="174" y="334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200" y="334"/>
                    <a:pt x="202" y="336"/>
                    <a:pt x="202" y="338"/>
                  </a:cubicBezTo>
                  <a:cubicBezTo>
                    <a:pt x="202" y="341"/>
                    <a:pt x="200" y="343"/>
                    <a:pt x="197" y="343"/>
                  </a:cubicBezTo>
                  <a:cubicBezTo>
                    <a:pt x="141" y="343"/>
                    <a:pt x="141" y="343"/>
                    <a:pt x="141" y="343"/>
                  </a:cubicBezTo>
                  <a:cubicBezTo>
                    <a:pt x="199" y="358"/>
                    <a:pt x="199" y="358"/>
                    <a:pt x="199" y="358"/>
                  </a:cubicBezTo>
                  <a:cubicBezTo>
                    <a:pt x="201" y="359"/>
                    <a:pt x="203" y="361"/>
                    <a:pt x="202" y="363"/>
                  </a:cubicBezTo>
                  <a:cubicBezTo>
                    <a:pt x="202" y="366"/>
                    <a:pt x="200" y="368"/>
                    <a:pt x="198" y="368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201" y="383"/>
                    <a:pt x="203" y="385"/>
                    <a:pt x="202" y="388"/>
                  </a:cubicBezTo>
                  <a:cubicBezTo>
                    <a:pt x="202" y="390"/>
                    <a:pt x="200" y="392"/>
                    <a:pt x="197" y="392"/>
                  </a:cubicBezTo>
                  <a:cubicBezTo>
                    <a:pt x="102" y="392"/>
                    <a:pt x="102" y="392"/>
                    <a:pt x="102" y="392"/>
                  </a:cubicBezTo>
                  <a:cubicBezTo>
                    <a:pt x="100" y="392"/>
                    <a:pt x="98" y="390"/>
                    <a:pt x="98" y="387"/>
                  </a:cubicBezTo>
                  <a:cubicBezTo>
                    <a:pt x="98" y="385"/>
                    <a:pt x="100" y="383"/>
                    <a:pt x="102" y="383"/>
                  </a:cubicBezTo>
                  <a:cubicBezTo>
                    <a:pt x="151" y="383"/>
                    <a:pt x="151" y="383"/>
                    <a:pt x="151" y="383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99" y="372"/>
                    <a:pt x="97" y="369"/>
                    <a:pt x="98" y="367"/>
                  </a:cubicBezTo>
                  <a:cubicBezTo>
                    <a:pt x="98" y="365"/>
                    <a:pt x="100" y="363"/>
                    <a:pt x="102" y="362"/>
                  </a:cubicBezTo>
                  <a:cubicBezTo>
                    <a:pt x="165" y="360"/>
                    <a:pt x="165" y="360"/>
                    <a:pt x="165" y="360"/>
                  </a:cubicBezTo>
                  <a:cubicBezTo>
                    <a:pt x="101" y="343"/>
                    <a:pt x="101" y="343"/>
                    <a:pt x="101" y="343"/>
                  </a:cubicBezTo>
                  <a:cubicBezTo>
                    <a:pt x="99" y="343"/>
                    <a:pt x="97" y="340"/>
                    <a:pt x="98" y="338"/>
                  </a:cubicBezTo>
                  <a:cubicBezTo>
                    <a:pt x="98" y="335"/>
                    <a:pt x="100" y="334"/>
                    <a:pt x="102" y="334"/>
                  </a:cubicBezTo>
                  <a:cubicBezTo>
                    <a:pt x="126" y="334"/>
                    <a:pt x="126" y="334"/>
                    <a:pt x="126" y="334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26" y="223"/>
                    <a:pt x="126" y="212"/>
                    <a:pt x="124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74" y="198"/>
                    <a:pt x="63" y="190"/>
                    <a:pt x="60" y="178"/>
                  </a:cubicBezTo>
                  <a:cubicBezTo>
                    <a:pt x="56" y="165"/>
                    <a:pt x="63" y="151"/>
                    <a:pt x="78" y="144"/>
                  </a:cubicBezTo>
                  <a:cubicBezTo>
                    <a:pt x="84" y="140"/>
                    <a:pt x="91" y="138"/>
                    <a:pt x="97" y="138"/>
                  </a:cubicBezTo>
                  <a:cubicBezTo>
                    <a:pt x="109" y="138"/>
                    <a:pt x="126" y="147"/>
                    <a:pt x="133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74" y="147"/>
                    <a:pt x="191" y="138"/>
                    <a:pt x="203" y="138"/>
                  </a:cubicBezTo>
                  <a:cubicBezTo>
                    <a:pt x="209" y="138"/>
                    <a:pt x="216" y="140"/>
                    <a:pt x="222" y="144"/>
                  </a:cubicBezTo>
                  <a:cubicBezTo>
                    <a:pt x="236" y="151"/>
                    <a:pt x="243" y="165"/>
                    <a:pt x="240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180FC00-AEC1-410A-82C7-348874A84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56563" y="3081338"/>
              <a:ext cx="627063" cy="730250"/>
            </a:xfrm>
            <a:custGeom>
              <a:avLst/>
              <a:gdLst>
                <a:gd name="T0" fmla="*/ 194 w 283"/>
                <a:gd name="T1" fmla="*/ 330 h 330"/>
                <a:gd name="T2" fmla="*/ 89 w 283"/>
                <a:gd name="T3" fmla="*/ 330 h 330"/>
                <a:gd name="T4" fmla="*/ 85 w 283"/>
                <a:gd name="T5" fmla="*/ 325 h 330"/>
                <a:gd name="T6" fmla="*/ 86 w 283"/>
                <a:gd name="T7" fmla="*/ 322 h 330"/>
                <a:gd name="T8" fmla="*/ 43 w 283"/>
                <a:gd name="T9" fmla="*/ 229 h 330"/>
                <a:gd name="T10" fmla="*/ 0 w 283"/>
                <a:gd name="T11" fmla="*/ 132 h 330"/>
                <a:gd name="T12" fmla="*/ 142 w 283"/>
                <a:gd name="T13" fmla="*/ 0 h 330"/>
                <a:gd name="T14" fmla="*/ 240 w 283"/>
                <a:gd name="T15" fmla="*/ 40 h 330"/>
                <a:gd name="T16" fmla="*/ 283 w 283"/>
                <a:gd name="T17" fmla="*/ 132 h 330"/>
                <a:gd name="T18" fmla="*/ 240 w 283"/>
                <a:gd name="T19" fmla="*/ 229 h 330"/>
                <a:gd name="T20" fmla="*/ 197 w 283"/>
                <a:gd name="T21" fmla="*/ 322 h 330"/>
                <a:gd name="T22" fmla="*/ 199 w 283"/>
                <a:gd name="T23" fmla="*/ 325 h 330"/>
                <a:gd name="T24" fmla="*/ 194 w 283"/>
                <a:gd name="T25" fmla="*/ 330 h 330"/>
                <a:gd name="T26" fmla="*/ 95 w 283"/>
                <a:gd name="T27" fmla="*/ 320 h 330"/>
                <a:gd name="T28" fmla="*/ 188 w 283"/>
                <a:gd name="T29" fmla="*/ 320 h 330"/>
                <a:gd name="T30" fmla="*/ 232 w 283"/>
                <a:gd name="T31" fmla="*/ 224 h 330"/>
                <a:gd name="T32" fmla="*/ 274 w 283"/>
                <a:gd name="T33" fmla="*/ 132 h 330"/>
                <a:gd name="T34" fmla="*/ 142 w 283"/>
                <a:gd name="T35" fmla="*/ 9 h 330"/>
                <a:gd name="T36" fmla="*/ 9 w 283"/>
                <a:gd name="T37" fmla="*/ 132 h 330"/>
                <a:gd name="T38" fmla="*/ 51 w 283"/>
                <a:gd name="T39" fmla="*/ 224 h 330"/>
                <a:gd name="T40" fmla="*/ 95 w 283"/>
                <a:gd name="T41" fmla="*/ 32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330">
                  <a:moveTo>
                    <a:pt x="194" y="330"/>
                  </a:moveTo>
                  <a:cubicBezTo>
                    <a:pt x="89" y="330"/>
                    <a:pt x="89" y="330"/>
                    <a:pt x="89" y="330"/>
                  </a:cubicBezTo>
                  <a:cubicBezTo>
                    <a:pt x="87" y="330"/>
                    <a:pt x="85" y="328"/>
                    <a:pt x="85" y="325"/>
                  </a:cubicBezTo>
                  <a:cubicBezTo>
                    <a:pt x="85" y="324"/>
                    <a:pt x="85" y="323"/>
                    <a:pt x="86" y="322"/>
                  </a:cubicBezTo>
                  <a:cubicBezTo>
                    <a:pt x="85" y="287"/>
                    <a:pt x="64" y="258"/>
                    <a:pt x="43" y="229"/>
                  </a:cubicBezTo>
                  <a:cubicBezTo>
                    <a:pt x="22" y="200"/>
                    <a:pt x="0" y="169"/>
                    <a:pt x="0" y="132"/>
                  </a:cubicBezTo>
                  <a:cubicBezTo>
                    <a:pt x="0" y="68"/>
                    <a:pt x="54" y="0"/>
                    <a:pt x="142" y="0"/>
                  </a:cubicBezTo>
                  <a:cubicBezTo>
                    <a:pt x="177" y="0"/>
                    <a:pt x="213" y="14"/>
                    <a:pt x="240" y="40"/>
                  </a:cubicBezTo>
                  <a:cubicBezTo>
                    <a:pt x="267" y="65"/>
                    <a:pt x="283" y="99"/>
                    <a:pt x="283" y="132"/>
                  </a:cubicBezTo>
                  <a:cubicBezTo>
                    <a:pt x="283" y="169"/>
                    <a:pt x="261" y="200"/>
                    <a:pt x="240" y="229"/>
                  </a:cubicBezTo>
                  <a:cubicBezTo>
                    <a:pt x="219" y="258"/>
                    <a:pt x="199" y="287"/>
                    <a:pt x="197" y="322"/>
                  </a:cubicBezTo>
                  <a:cubicBezTo>
                    <a:pt x="198" y="323"/>
                    <a:pt x="199" y="324"/>
                    <a:pt x="199" y="325"/>
                  </a:cubicBezTo>
                  <a:cubicBezTo>
                    <a:pt x="199" y="328"/>
                    <a:pt x="197" y="330"/>
                    <a:pt x="194" y="330"/>
                  </a:cubicBezTo>
                  <a:close/>
                  <a:moveTo>
                    <a:pt x="95" y="320"/>
                  </a:moveTo>
                  <a:cubicBezTo>
                    <a:pt x="188" y="320"/>
                    <a:pt x="188" y="320"/>
                    <a:pt x="188" y="320"/>
                  </a:cubicBezTo>
                  <a:cubicBezTo>
                    <a:pt x="190" y="283"/>
                    <a:pt x="212" y="253"/>
                    <a:pt x="232" y="224"/>
                  </a:cubicBezTo>
                  <a:cubicBezTo>
                    <a:pt x="254" y="194"/>
                    <a:pt x="274" y="166"/>
                    <a:pt x="274" y="132"/>
                  </a:cubicBezTo>
                  <a:cubicBezTo>
                    <a:pt x="274" y="67"/>
                    <a:pt x="211" y="9"/>
                    <a:pt x="142" y="9"/>
                  </a:cubicBezTo>
                  <a:cubicBezTo>
                    <a:pt x="60" y="9"/>
                    <a:pt x="9" y="73"/>
                    <a:pt x="9" y="132"/>
                  </a:cubicBezTo>
                  <a:cubicBezTo>
                    <a:pt x="9" y="166"/>
                    <a:pt x="30" y="194"/>
                    <a:pt x="51" y="224"/>
                  </a:cubicBezTo>
                  <a:cubicBezTo>
                    <a:pt x="72" y="253"/>
                    <a:pt x="93" y="283"/>
                    <a:pt x="95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F33411F5-3FDA-4387-A4D7-B8C3D5EEE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301" y="3836988"/>
              <a:ext cx="257175" cy="96838"/>
            </a:xfrm>
            <a:custGeom>
              <a:avLst/>
              <a:gdLst>
                <a:gd name="T0" fmla="*/ 111 w 116"/>
                <a:gd name="T1" fmla="*/ 44 h 44"/>
                <a:gd name="T2" fmla="*/ 4 w 116"/>
                <a:gd name="T3" fmla="*/ 44 h 44"/>
                <a:gd name="T4" fmla="*/ 0 w 116"/>
                <a:gd name="T5" fmla="*/ 40 h 44"/>
                <a:gd name="T6" fmla="*/ 3 w 116"/>
                <a:gd name="T7" fmla="*/ 35 h 44"/>
                <a:gd name="T8" fmla="*/ 82 w 116"/>
                <a:gd name="T9" fmla="*/ 9 h 44"/>
                <a:gd name="T10" fmla="*/ 4 w 116"/>
                <a:gd name="T11" fmla="*/ 9 h 44"/>
                <a:gd name="T12" fmla="*/ 0 w 116"/>
                <a:gd name="T13" fmla="*/ 4 h 44"/>
                <a:gd name="T14" fmla="*/ 4 w 116"/>
                <a:gd name="T15" fmla="*/ 0 h 44"/>
                <a:gd name="T16" fmla="*/ 111 w 116"/>
                <a:gd name="T17" fmla="*/ 0 h 44"/>
                <a:gd name="T18" fmla="*/ 115 w 116"/>
                <a:gd name="T19" fmla="*/ 4 h 44"/>
                <a:gd name="T20" fmla="*/ 112 w 116"/>
                <a:gd name="T21" fmla="*/ 9 h 44"/>
                <a:gd name="T22" fmla="*/ 33 w 116"/>
                <a:gd name="T23" fmla="*/ 35 h 44"/>
                <a:gd name="T24" fmla="*/ 111 w 116"/>
                <a:gd name="T25" fmla="*/ 35 h 44"/>
                <a:gd name="T26" fmla="*/ 115 w 116"/>
                <a:gd name="T27" fmla="*/ 39 h 44"/>
                <a:gd name="T28" fmla="*/ 111 w 116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4">
                  <a:moveTo>
                    <a:pt x="111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38"/>
                    <a:pt x="1" y="36"/>
                    <a:pt x="3" y="35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1"/>
                    <a:pt x="115" y="4"/>
                  </a:cubicBezTo>
                  <a:cubicBezTo>
                    <a:pt x="116" y="6"/>
                    <a:pt x="114" y="8"/>
                    <a:pt x="112" y="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3" y="35"/>
                    <a:pt x="115" y="37"/>
                    <a:pt x="115" y="39"/>
                  </a:cubicBezTo>
                  <a:cubicBezTo>
                    <a:pt x="115" y="42"/>
                    <a:pt x="113" y="44"/>
                    <a:pt x="111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B9F275FB-B8BD-43A9-952B-021A09705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301" y="3960813"/>
              <a:ext cx="254000" cy="19050"/>
            </a:xfrm>
            <a:custGeom>
              <a:avLst/>
              <a:gdLst>
                <a:gd name="T0" fmla="*/ 111 w 115"/>
                <a:gd name="T1" fmla="*/ 9 h 9"/>
                <a:gd name="T2" fmla="*/ 4 w 115"/>
                <a:gd name="T3" fmla="*/ 9 h 9"/>
                <a:gd name="T4" fmla="*/ 0 w 115"/>
                <a:gd name="T5" fmla="*/ 4 h 9"/>
                <a:gd name="T6" fmla="*/ 4 w 115"/>
                <a:gd name="T7" fmla="*/ 0 h 9"/>
                <a:gd name="T8" fmla="*/ 111 w 115"/>
                <a:gd name="T9" fmla="*/ 0 h 9"/>
                <a:gd name="T10" fmla="*/ 115 w 115"/>
                <a:gd name="T11" fmla="*/ 4 h 9"/>
                <a:gd name="T12" fmla="*/ 111 w 11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9">
                  <a:moveTo>
                    <a:pt x="11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2"/>
                    <a:pt x="115" y="4"/>
                  </a:cubicBezTo>
                  <a:cubicBezTo>
                    <a:pt x="115" y="7"/>
                    <a:pt x="113" y="9"/>
                    <a:pt x="11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ABF374A5-241A-44F8-BEB3-9C0F91D94D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9463" y="3402013"/>
              <a:ext cx="147638" cy="112713"/>
            </a:xfrm>
            <a:custGeom>
              <a:avLst/>
              <a:gdLst>
                <a:gd name="T0" fmla="*/ 40 w 67"/>
                <a:gd name="T1" fmla="*/ 51 h 51"/>
                <a:gd name="T2" fmla="*/ 5 w 67"/>
                <a:gd name="T3" fmla="*/ 51 h 51"/>
                <a:gd name="T4" fmla="*/ 1 w 67"/>
                <a:gd name="T5" fmla="*/ 50 h 51"/>
                <a:gd name="T6" fmla="*/ 0 w 67"/>
                <a:gd name="T7" fmla="*/ 46 h 51"/>
                <a:gd name="T8" fmla="*/ 32 w 67"/>
                <a:gd name="T9" fmla="*/ 0 h 51"/>
                <a:gd name="T10" fmla="*/ 48 w 67"/>
                <a:gd name="T11" fmla="*/ 4 h 51"/>
                <a:gd name="T12" fmla="*/ 64 w 67"/>
                <a:gd name="T13" fmla="*/ 34 h 51"/>
                <a:gd name="T14" fmla="*/ 40 w 67"/>
                <a:gd name="T15" fmla="*/ 51 h 51"/>
                <a:gd name="T16" fmla="*/ 10 w 67"/>
                <a:gd name="T17" fmla="*/ 42 h 51"/>
                <a:gd name="T18" fmla="*/ 40 w 67"/>
                <a:gd name="T19" fmla="*/ 42 h 51"/>
                <a:gd name="T20" fmla="*/ 55 w 67"/>
                <a:gd name="T21" fmla="*/ 32 h 51"/>
                <a:gd name="T22" fmla="*/ 44 w 67"/>
                <a:gd name="T23" fmla="*/ 12 h 51"/>
                <a:gd name="T24" fmla="*/ 32 w 67"/>
                <a:gd name="T25" fmla="*/ 9 h 51"/>
                <a:gd name="T26" fmla="*/ 10 w 67"/>
                <a:gd name="T27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1">
                  <a:moveTo>
                    <a:pt x="40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2" y="51"/>
                    <a:pt x="1" y="50"/>
                  </a:cubicBezTo>
                  <a:cubicBezTo>
                    <a:pt x="1" y="49"/>
                    <a:pt x="0" y="47"/>
                    <a:pt x="0" y="46"/>
                  </a:cubicBezTo>
                  <a:cubicBezTo>
                    <a:pt x="6" y="8"/>
                    <a:pt x="21" y="0"/>
                    <a:pt x="32" y="0"/>
                  </a:cubicBezTo>
                  <a:cubicBezTo>
                    <a:pt x="37" y="0"/>
                    <a:pt x="42" y="1"/>
                    <a:pt x="48" y="4"/>
                  </a:cubicBezTo>
                  <a:cubicBezTo>
                    <a:pt x="60" y="11"/>
                    <a:pt x="67" y="23"/>
                    <a:pt x="64" y="34"/>
                  </a:cubicBezTo>
                  <a:cubicBezTo>
                    <a:pt x="61" y="44"/>
                    <a:pt x="52" y="51"/>
                    <a:pt x="40" y="51"/>
                  </a:cubicBezTo>
                  <a:close/>
                  <a:moveTo>
                    <a:pt x="10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8" y="42"/>
                    <a:pt x="53" y="38"/>
                    <a:pt x="55" y="32"/>
                  </a:cubicBezTo>
                  <a:cubicBezTo>
                    <a:pt x="56" y="26"/>
                    <a:pt x="54" y="18"/>
                    <a:pt x="44" y="12"/>
                  </a:cubicBezTo>
                  <a:cubicBezTo>
                    <a:pt x="39" y="10"/>
                    <a:pt x="35" y="9"/>
                    <a:pt x="32" y="9"/>
                  </a:cubicBezTo>
                  <a:cubicBezTo>
                    <a:pt x="19" y="9"/>
                    <a:pt x="13" y="28"/>
                    <a:pt x="10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A2174C4B-70CF-4B6D-90CB-BB7C8A8D0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088" y="3402013"/>
              <a:ext cx="146050" cy="112713"/>
            </a:xfrm>
            <a:custGeom>
              <a:avLst/>
              <a:gdLst>
                <a:gd name="T0" fmla="*/ 61 w 66"/>
                <a:gd name="T1" fmla="*/ 51 h 51"/>
                <a:gd name="T2" fmla="*/ 26 w 66"/>
                <a:gd name="T3" fmla="*/ 51 h 51"/>
                <a:gd name="T4" fmla="*/ 3 w 66"/>
                <a:gd name="T5" fmla="*/ 34 h 51"/>
                <a:gd name="T6" fmla="*/ 18 w 66"/>
                <a:gd name="T7" fmla="*/ 4 h 51"/>
                <a:gd name="T8" fmla="*/ 34 w 66"/>
                <a:gd name="T9" fmla="*/ 0 h 51"/>
                <a:gd name="T10" fmla="*/ 66 w 66"/>
                <a:gd name="T11" fmla="*/ 46 h 51"/>
                <a:gd name="T12" fmla="*/ 65 w 66"/>
                <a:gd name="T13" fmla="*/ 50 h 51"/>
                <a:gd name="T14" fmla="*/ 61 w 66"/>
                <a:gd name="T15" fmla="*/ 51 h 51"/>
                <a:gd name="T16" fmla="*/ 34 w 66"/>
                <a:gd name="T17" fmla="*/ 9 h 51"/>
                <a:gd name="T18" fmla="*/ 22 w 66"/>
                <a:gd name="T19" fmla="*/ 12 h 51"/>
                <a:gd name="T20" fmla="*/ 11 w 66"/>
                <a:gd name="T21" fmla="*/ 32 h 51"/>
                <a:gd name="T22" fmla="*/ 26 w 66"/>
                <a:gd name="T23" fmla="*/ 42 h 51"/>
                <a:gd name="T24" fmla="*/ 56 w 66"/>
                <a:gd name="T25" fmla="*/ 42 h 51"/>
                <a:gd name="T26" fmla="*/ 34 w 66"/>
                <a:gd name="T2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51">
                  <a:moveTo>
                    <a:pt x="61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15" y="51"/>
                    <a:pt x="5" y="44"/>
                    <a:pt x="3" y="34"/>
                  </a:cubicBezTo>
                  <a:cubicBezTo>
                    <a:pt x="0" y="23"/>
                    <a:pt x="6" y="11"/>
                    <a:pt x="18" y="4"/>
                  </a:cubicBezTo>
                  <a:cubicBezTo>
                    <a:pt x="24" y="1"/>
                    <a:pt x="29" y="0"/>
                    <a:pt x="34" y="0"/>
                  </a:cubicBezTo>
                  <a:cubicBezTo>
                    <a:pt x="46" y="0"/>
                    <a:pt x="60" y="8"/>
                    <a:pt x="66" y="46"/>
                  </a:cubicBezTo>
                  <a:cubicBezTo>
                    <a:pt x="66" y="47"/>
                    <a:pt x="66" y="49"/>
                    <a:pt x="65" y="50"/>
                  </a:cubicBezTo>
                  <a:cubicBezTo>
                    <a:pt x="64" y="51"/>
                    <a:pt x="63" y="51"/>
                    <a:pt x="61" y="51"/>
                  </a:cubicBezTo>
                  <a:close/>
                  <a:moveTo>
                    <a:pt x="34" y="9"/>
                  </a:moveTo>
                  <a:cubicBezTo>
                    <a:pt x="31" y="9"/>
                    <a:pt x="27" y="10"/>
                    <a:pt x="22" y="12"/>
                  </a:cubicBezTo>
                  <a:cubicBezTo>
                    <a:pt x="12" y="18"/>
                    <a:pt x="10" y="26"/>
                    <a:pt x="11" y="32"/>
                  </a:cubicBezTo>
                  <a:cubicBezTo>
                    <a:pt x="13" y="38"/>
                    <a:pt x="19" y="42"/>
                    <a:pt x="2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3" y="28"/>
                    <a:pt x="47" y="9"/>
                    <a:pt x="3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44227970-D904-4D4A-84D0-CB10F0415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0088" y="3495675"/>
              <a:ext cx="101600" cy="314325"/>
            </a:xfrm>
            <a:custGeom>
              <a:avLst/>
              <a:gdLst>
                <a:gd name="T0" fmla="*/ 39 w 46"/>
                <a:gd name="T1" fmla="*/ 142 h 142"/>
                <a:gd name="T2" fmla="*/ 6 w 46"/>
                <a:gd name="T3" fmla="*/ 142 h 142"/>
                <a:gd name="T4" fmla="*/ 2 w 46"/>
                <a:gd name="T5" fmla="*/ 137 h 142"/>
                <a:gd name="T6" fmla="*/ 2 w 46"/>
                <a:gd name="T7" fmla="*/ 30 h 142"/>
                <a:gd name="T8" fmla="*/ 0 w 46"/>
                <a:gd name="T9" fmla="*/ 5 h 142"/>
                <a:gd name="T10" fmla="*/ 1 w 46"/>
                <a:gd name="T11" fmla="*/ 2 h 142"/>
                <a:gd name="T12" fmla="*/ 4 w 46"/>
                <a:gd name="T13" fmla="*/ 0 h 142"/>
                <a:gd name="T14" fmla="*/ 41 w 46"/>
                <a:gd name="T15" fmla="*/ 0 h 142"/>
                <a:gd name="T16" fmla="*/ 44 w 46"/>
                <a:gd name="T17" fmla="*/ 2 h 142"/>
                <a:gd name="T18" fmla="*/ 45 w 46"/>
                <a:gd name="T19" fmla="*/ 5 h 142"/>
                <a:gd name="T20" fmla="*/ 44 w 46"/>
                <a:gd name="T21" fmla="*/ 30 h 142"/>
                <a:gd name="T22" fmla="*/ 44 w 46"/>
                <a:gd name="T23" fmla="*/ 137 h 142"/>
                <a:gd name="T24" fmla="*/ 39 w 46"/>
                <a:gd name="T25" fmla="*/ 142 h 142"/>
                <a:gd name="T26" fmla="*/ 11 w 46"/>
                <a:gd name="T27" fmla="*/ 133 h 142"/>
                <a:gd name="T28" fmla="*/ 35 w 46"/>
                <a:gd name="T29" fmla="*/ 133 h 142"/>
                <a:gd name="T30" fmla="*/ 35 w 46"/>
                <a:gd name="T31" fmla="*/ 30 h 142"/>
                <a:gd name="T32" fmla="*/ 36 w 46"/>
                <a:gd name="T33" fmla="*/ 9 h 142"/>
                <a:gd name="T34" fmla="*/ 10 w 46"/>
                <a:gd name="T35" fmla="*/ 9 h 142"/>
                <a:gd name="T36" fmla="*/ 11 w 46"/>
                <a:gd name="T37" fmla="*/ 31 h 142"/>
                <a:gd name="T38" fmla="*/ 11 w 46"/>
                <a:gd name="T39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42">
                  <a:moveTo>
                    <a:pt x="39" y="142"/>
                  </a:moveTo>
                  <a:cubicBezTo>
                    <a:pt x="6" y="142"/>
                    <a:pt x="6" y="142"/>
                    <a:pt x="6" y="142"/>
                  </a:cubicBezTo>
                  <a:cubicBezTo>
                    <a:pt x="4" y="142"/>
                    <a:pt x="2" y="140"/>
                    <a:pt x="2" y="13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19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4" y="2"/>
                  </a:cubicBezTo>
                  <a:cubicBezTo>
                    <a:pt x="45" y="3"/>
                    <a:pt x="46" y="4"/>
                    <a:pt x="45" y="5"/>
                  </a:cubicBezTo>
                  <a:cubicBezTo>
                    <a:pt x="43" y="19"/>
                    <a:pt x="44" y="30"/>
                    <a:pt x="44" y="30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40"/>
                    <a:pt x="42" y="142"/>
                    <a:pt x="39" y="142"/>
                  </a:cubicBezTo>
                  <a:close/>
                  <a:moveTo>
                    <a:pt x="11" y="133"/>
                  </a:moveTo>
                  <a:cubicBezTo>
                    <a:pt x="35" y="133"/>
                    <a:pt x="35" y="133"/>
                    <a:pt x="35" y="13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21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21"/>
                    <a:pt x="11" y="30"/>
                    <a:pt x="11" y="31"/>
                  </a:cubicBezTo>
                  <a:lnTo>
                    <a:pt x="11" y="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51165D10-1A2C-4A3B-88C7-A6EA89D3D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3960813"/>
              <a:ext cx="2959100" cy="2897188"/>
            </a:xfrm>
            <a:custGeom>
              <a:avLst/>
              <a:gdLst>
                <a:gd name="T0" fmla="*/ 1335 w 1335"/>
                <a:gd name="T1" fmla="*/ 0 h 1309"/>
                <a:gd name="T2" fmla="*/ 1335 w 1335"/>
                <a:gd name="T3" fmla="*/ 578 h 1309"/>
                <a:gd name="T4" fmla="*/ 1215 w 1335"/>
                <a:gd name="T5" fmla="*/ 697 h 1309"/>
                <a:gd name="T6" fmla="*/ 119 w 1335"/>
                <a:gd name="T7" fmla="*/ 697 h 1309"/>
                <a:gd name="T8" fmla="*/ 0 w 1335"/>
                <a:gd name="T9" fmla="*/ 817 h 1309"/>
                <a:gd name="T10" fmla="*/ 0 w 1335"/>
                <a:gd name="T11" fmla="*/ 1309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309">
                  <a:moveTo>
                    <a:pt x="1335" y="0"/>
                  </a:moveTo>
                  <a:cubicBezTo>
                    <a:pt x="1335" y="578"/>
                    <a:pt x="1335" y="578"/>
                    <a:pt x="1335" y="578"/>
                  </a:cubicBezTo>
                  <a:cubicBezTo>
                    <a:pt x="1335" y="644"/>
                    <a:pt x="1281" y="697"/>
                    <a:pt x="1215" y="697"/>
                  </a:cubicBezTo>
                  <a:cubicBezTo>
                    <a:pt x="119" y="697"/>
                    <a:pt x="119" y="697"/>
                    <a:pt x="119" y="697"/>
                  </a:cubicBezTo>
                  <a:cubicBezTo>
                    <a:pt x="53" y="697"/>
                    <a:pt x="0" y="751"/>
                    <a:pt x="0" y="817"/>
                  </a:cubicBezTo>
                  <a:cubicBezTo>
                    <a:pt x="0" y="1309"/>
                    <a:pt x="0" y="1309"/>
                    <a:pt x="0" y="1309"/>
                  </a:cubicBezTo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0435C14B-D73A-4287-86D3-BA36AC964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6" y="2733675"/>
              <a:ext cx="1182688" cy="4124325"/>
            </a:xfrm>
            <a:custGeom>
              <a:avLst/>
              <a:gdLst>
                <a:gd name="T0" fmla="*/ 534 w 534"/>
                <a:gd name="T1" fmla="*/ 0 h 1863"/>
                <a:gd name="T2" fmla="*/ 534 w 534"/>
                <a:gd name="T3" fmla="*/ 275 h 1863"/>
                <a:gd name="T4" fmla="*/ 413 w 534"/>
                <a:gd name="T5" fmla="*/ 395 h 1863"/>
                <a:gd name="T6" fmla="*/ 134 w 534"/>
                <a:gd name="T7" fmla="*/ 395 h 1863"/>
                <a:gd name="T8" fmla="*/ 0 w 534"/>
                <a:gd name="T9" fmla="*/ 530 h 1863"/>
                <a:gd name="T10" fmla="*/ 0 w 534"/>
                <a:gd name="T11" fmla="*/ 1863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1863">
                  <a:moveTo>
                    <a:pt x="534" y="0"/>
                  </a:moveTo>
                  <a:cubicBezTo>
                    <a:pt x="534" y="275"/>
                    <a:pt x="534" y="275"/>
                    <a:pt x="534" y="275"/>
                  </a:cubicBezTo>
                  <a:cubicBezTo>
                    <a:pt x="534" y="341"/>
                    <a:pt x="480" y="395"/>
                    <a:pt x="413" y="395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60" y="395"/>
                    <a:pt x="0" y="455"/>
                    <a:pt x="0" y="530"/>
                  </a:cubicBezTo>
                  <a:cubicBezTo>
                    <a:pt x="0" y="1863"/>
                    <a:pt x="0" y="1863"/>
                    <a:pt x="0" y="1863"/>
                  </a:cubicBezTo>
                </a:path>
              </a:pathLst>
            </a:custGeom>
            <a:noFill/>
            <a:ln w="61913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5CBABBF9-16DB-41E1-9153-AFE39FCD3C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7126" y="2546350"/>
              <a:ext cx="260350" cy="157163"/>
            </a:xfrm>
            <a:custGeom>
              <a:avLst/>
              <a:gdLst>
                <a:gd name="T0" fmla="*/ 107 w 117"/>
                <a:gd name="T1" fmla="*/ 0 h 71"/>
                <a:gd name="T2" fmla="*/ 10 w 117"/>
                <a:gd name="T3" fmla="*/ 0 h 71"/>
                <a:gd name="T4" fmla="*/ 0 w 117"/>
                <a:gd name="T5" fmla="*/ 10 h 71"/>
                <a:gd name="T6" fmla="*/ 0 w 117"/>
                <a:gd name="T7" fmla="*/ 61 h 71"/>
                <a:gd name="T8" fmla="*/ 10 w 117"/>
                <a:gd name="T9" fmla="*/ 71 h 71"/>
                <a:gd name="T10" fmla="*/ 107 w 117"/>
                <a:gd name="T11" fmla="*/ 71 h 71"/>
                <a:gd name="T12" fmla="*/ 117 w 117"/>
                <a:gd name="T13" fmla="*/ 61 h 71"/>
                <a:gd name="T14" fmla="*/ 117 w 117"/>
                <a:gd name="T15" fmla="*/ 10 h 71"/>
                <a:gd name="T16" fmla="*/ 107 w 117"/>
                <a:gd name="T17" fmla="*/ 0 h 71"/>
                <a:gd name="T18" fmla="*/ 102 w 117"/>
                <a:gd name="T19" fmla="*/ 49 h 71"/>
                <a:gd name="T20" fmla="*/ 105 w 117"/>
                <a:gd name="T21" fmla="*/ 55 h 71"/>
                <a:gd name="T22" fmla="*/ 100 w 117"/>
                <a:gd name="T23" fmla="*/ 59 h 71"/>
                <a:gd name="T24" fmla="*/ 17 w 117"/>
                <a:gd name="T25" fmla="*/ 59 h 71"/>
                <a:gd name="T26" fmla="*/ 12 w 117"/>
                <a:gd name="T27" fmla="*/ 54 h 71"/>
                <a:gd name="T28" fmla="*/ 17 w 117"/>
                <a:gd name="T29" fmla="*/ 49 h 71"/>
                <a:gd name="T30" fmla="*/ 74 w 117"/>
                <a:gd name="T31" fmla="*/ 49 h 71"/>
                <a:gd name="T32" fmla="*/ 15 w 117"/>
                <a:gd name="T33" fmla="*/ 24 h 71"/>
                <a:gd name="T34" fmla="*/ 12 w 117"/>
                <a:gd name="T35" fmla="*/ 18 h 71"/>
                <a:gd name="T36" fmla="*/ 17 w 117"/>
                <a:gd name="T37" fmla="*/ 14 h 71"/>
                <a:gd name="T38" fmla="*/ 100 w 117"/>
                <a:gd name="T39" fmla="*/ 14 h 71"/>
                <a:gd name="T40" fmla="*/ 105 w 117"/>
                <a:gd name="T41" fmla="*/ 19 h 71"/>
                <a:gd name="T42" fmla="*/ 100 w 117"/>
                <a:gd name="T43" fmla="*/ 24 h 71"/>
                <a:gd name="T44" fmla="*/ 43 w 117"/>
                <a:gd name="T45" fmla="*/ 24 h 71"/>
                <a:gd name="T46" fmla="*/ 102 w 117"/>
                <a:gd name="T47" fmla="*/ 4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1">
                  <a:moveTo>
                    <a:pt x="10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7"/>
                    <a:pt x="5" y="71"/>
                    <a:pt x="10" y="71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2" y="71"/>
                    <a:pt x="117" y="67"/>
                    <a:pt x="117" y="61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5"/>
                    <a:pt x="112" y="0"/>
                    <a:pt x="107" y="0"/>
                  </a:cubicBezTo>
                  <a:close/>
                  <a:moveTo>
                    <a:pt x="102" y="49"/>
                  </a:moveTo>
                  <a:cubicBezTo>
                    <a:pt x="104" y="50"/>
                    <a:pt x="106" y="53"/>
                    <a:pt x="105" y="55"/>
                  </a:cubicBezTo>
                  <a:cubicBezTo>
                    <a:pt x="105" y="58"/>
                    <a:pt x="102" y="59"/>
                    <a:pt x="100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4" y="59"/>
                    <a:pt x="12" y="57"/>
                    <a:pt x="12" y="54"/>
                  </a:cubicBezTo>
                  <a:cubicBezTo>
                    <a:pt x="12" y="51"/>
                    <a:pt x="14" y="49"/>
                    <a:pt x="1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3"/>
                    <a:pt x="11" y="20"/>
                    <a:pt x="12" y="18"/>
                  </a:cubicBezTo>
                  <a:cubicBezTo>
                    <a:pt x="12" y="16"/>
                    <a:pt x="15" y="14"/>
                    <a:pt x="17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4"/>
                    <a:pt x="105" y="16"/>
                    <a:pt x="105" y="19"/>
                  </a:cubicBezTo>
                  <a:cubicBezTo>
                    <a:pt x="105" y="22"/>
                    <a:pt x="103" y="24"/>
                    <a:pt x="100" y="24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102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86A9F341-056F-4B6B-8932-34777A009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801" y="2722563"/>
              <a:ext cx="127000" cy="28575"/>
            </a:xfrm>
            <a:custGeom>
              <a:avLst/>
              <a:gdLst>
                <a:gd name="T0" fmla="*/ 0 w 57"/>
                <a:gd name="T1" fmla="*/ 0 h 13"/>
                <a:gd name="T2" fmla="*/ 29 w 57"/>
                <a:gd name="T3" fmla="*/ 13 h 13"/>
                <a:gd name="T4" fmla="*/ 57 w 57"/>
                <a:gd name="T5" fmla="*/ 0 h 13"/>
                <a:gd name="T6" fmla="*/ 0 w 5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3">
                  <a:moveTo>
                    <a:pt x="0" y="0"/>
                  </a:moveTo>
                  <a:cubicBezTo>
                    <a:pt x="7" y="8"/>
                    <a:pt x="17" y="13"/>
                    <a:pt x="29" y="13"/>
                  </a:cubicBezTo>
                  <a:cubicBezTo>
                    <a:pt x="40" y="13"/>
                    <a:pt x="50" y="8"/>
                    <a:pt x="5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463BB77E-E490-462F-B7C2-E15C4BB2D8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8051" y="1735138"/>
              <a:ext cx="698500" cy="788988"/>
            </a:xfrm>
            <a:custGeom>
              <a:avLst/>
              <a:gdLst>
                <a:gd name="T0" fmla="*/ 158 w 315"/>
                <a:gd name="T1" fmla="*/ 0 h 356"/>
                <a:gd name="T2" fmla="*/ 0 w 315"/>
                <a:gd name="T3" fmla="*/ 158 h 356"/>
                <a:gd name="T4" fmla="*/ 99 w 315"/>
                <a:gd name="T5" fmla="*/ 305 h 356"/>
                <a:gd name="T6" fmla="*/ 99 w 315"/>
                <a:gd name="T7" fmla="*/ 346 h 356"/>
                <a:gd name="T8" fmla="*/ 109 w 315"/>
                <a:gd name="T9" fmla="*/ 356 h 356"/>
                <a:gd name="T10" fmla="*/ 206 w 315"/>
                <a:gd name="T11" fmla="*/ 356 h 356"/>
                <a:gd name="T12" fmla="*/ 216 w 315"/>
                <a:gd name="T13" fmla="*/ 346 h 356"/>
                <a:gd name="T14" fmla="*/ 216 w 315"/>
                <a:gd name="T15" fmla="*/ 305 h 356"/>
                <a:gd name="T16" fmla="*/ 315 w 315"/>
                <a:gd name="T17" fmla="*/ 158 h 356"/>
                <a:gd name="T18" fmla="*/ 158 w 315"/>
                <a:gd name="T19" fmla="*/ 0 h 356"/>
                <a:gd name="T20" fmla="*/ 149 w 315"/>
                <a:gd name="T21" fmla="*/ 250 h 356"/>
                <a:gd name="T22" fmla="*/ 149 w 315"/>
                <a:gd name="T23" fmla="*/ 182 h 356"/>
                <a:gd name="T24" fmla="*/ 128 w 315"/>
                <a:gd name="T25" fmla="*/ 182 h 356"/>
                <a:gd name="T26" fmla="*/ 166 w 315"/>
                <a:gd name="T27" fmla="*/ 91 h 356"/>
                <a:gd name="T28" fmla="*/ 166 w 315"/>
                <a:gd name="T29" fmla="*/ 159 h 356"/>
                <a:gd name="T30" fmla="*/ 187 w 315"/>
                <a:gd name="T31" fmla="*/ 159 h 356"/>
                <a:gd name="T32" fmla="*/ 149 w 315"/>
                <a:gd name="T33" fmla="*/ 25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5" h="356">
                  <a:moveTo>
                    <a:pt x="158" y="0"/>
                  </a:moveTo>
                  <a:cubicBezTo>
                    <a:pt x="70" y="0"/>
                    <a:pt x="0" y="70"/>
                    <a:pt x="0" y="158"/>
                  </a:cubicBezTo>
                  <a:cubicBezTo>
                    <a:pt x="0" y="224"/>
                    <a:pt x="41" y="281"/>
                    <a:pt x="99" y="305"/>
                  </a:cubicBezTo>
                  <a:cubicBezTo>
                    <a:pt x="99" y="346"/>
                    <a:pt x="99" y="346"/>
                    <a:pt x="99" y="346"/>
                  </a:cubicBezTo>
                  <a:cubicBezTo>
                    <a:pt x="99" y="352"/>
                    <a:pt x="104" y="356"/>
                    <a:pt x="109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12" y="356"/>
                    <a:pt x="216" y="352"/>
                    <a:pt x="216" y="346"/>
                  </a:cubicBezTo>
                  <a:cubicBezTo>
                    <a:pt x="216" y="305"/>
                    <a:pt x="216" y="305"/>
                    <a:pt x="216" y="305"/>
                  </a:cubicBezTo>
                  <a:cubicBezTo>
                    <a:pt x="274" y="281"/>
                    <a:pt x="315" y="224"/>
                    <a:pt x="315" y="158"/>
                  </a:cubicBezTo>
                  <a:cubicBezTo>
                    <a:pt x="315" y="70"/>
                    <a:pt x="245" y="0"/>
                    <a:pt x="158" y="0"/>
                  </a:cubicBezTo>
                  <a:close/>
                  <a:moveTo>
                    <a:pt x="149" y="250"/>
                  </a:moveTo>
                  <a:cubicBezTo>
                    <a:pt x="149" y="182"/>
                    <a:pt x="149" y="182"/>
                    <a:pt x="149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87" y="159"/>
                    <a:pt x="187" y="159"/>
                    <a:pt x="187" y="159"/>
                  </a:cubicBezTo>
                  <a:lnTo>
                    <a:pt x="149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1">
              <a:extLst>
                <a:ext uri="{FF2B5EF4-FFF2-40B4-BE49-F238E27FC236}">
                  <a16:creationId xmlns:a16="http://schemas.microsoft.com/office/drawing/2014/main" id="{55C7D12B-B37E-4B2A-A4B9-24ABB1BF2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4651" y="6858000"/>
              <a:ext cx="0" cy="0"/>
            </a:xfrm>
            <a:prstGeom prst="line">
              <a:avLst/>
            </a:prstGeom>
            <a:noFill/>
            <a:ln w="46038" cap="flat">
              <a:solidFill>
                <a:srgbClr val="00BCD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24ECA4B9-9B66-4A3F-91DF-B2EB50126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3743325"/>
              <a:ext cx="228600" cy="31750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35E26E4C-7D33-493B-A085-AC22DB87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638" y="3786188"/>
              <a:ext cx="153988" cy="28575"/>
            </a:xfrm>
            <a:custGeom>
              <a:avLst/>
              <a:gdLst>
                <a:gd name="T0" fmla="*/ 63 w 69"/>
                <a:gd name="T1" fmla="*/ 13 h 13"/>
                <a:gd name="T2" fmla="*/ 6 w 69"/>
                <a:gd name="T3" fmla="*/ 13 h 13"/>
                <a:gd name="T4" fmla="*/ 0 w 69"/>
                <a:gd name="T5" fmla="*/ 8 h 13"/>
                <a:gd name="T6" fmla="*/ 0 w 69"/>
                <a:gd name="T7" fmla="*/ 5 h 13"/>
                <a:gd name="T8" fmla="*/ 6 w 69"/>
                <a:gd name="T9" fmla="*/ 0 h 13"/>
                <a:gd name="T10" fmla="*/ 63 w 69"/>
                <a:gd name="T11" fmla="*/ 0 h 13"/>
                <a:gd name="T12" fmla="*/ 69 w 69"/>
                <a:gd name="T13" fmla="*/ 5 h 13"/>
                <a:gd name="T14" fmla="*/ 69 w 69"/>
                <a:gd name="T15" fmla="*/ 8 h 13"/>
                <a:gd name="T16" fmla="*/ 63 w 6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">
                  <a:moveTo>
                    <a:pt x="6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69" y="2"/>
                    <a:pt x="69" y="5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11"/>
                    <a:pt x="67" y="13"/>
                    <a:pt x="63" y="1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40C5313-0273-46AE-8D69-86611CD68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3702050"/>
              <a:ext cx="228600" cy="30163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5D33CEE0-7949-47A2-B0DB-FAA92604F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6" y="3433763"/>
              <a:ext cx="177800" cy="247650"/>
            </a:xfrm>
            <a:custGeom>
              <a:avLst/>
              <a:gdLst>
                <a:gd name="T0" fmla="*/ 50 w 80"/>
                <a:gd name="T1" fmla="*/ 112 h 112"/>
                <a:gd name="T2" fmla="*/ 46 w 80"/>
                <a:gd name="T3" fmla="*/ 108 h 112"/>
                <a:gd name="T4" fmla="*/ 46 w 80"/>
                <a:gd name="T5" fmla="*/ 53 h 112"/>
                <a:gd name="T6" fmla="*/ 46 w 80"/>
                <a:gd name="T7" fmla="*/ 51 h 112"/>
                <a:gd name="T8" fmla="*/ 69 w 80"/>
                <a:gd name="T9" fmla="*/ 8 h 112"/>
                <a:gd name="T10" fmla="*/ 11 w 80"/>
                <a:gd name="T11" fmla="*/ 8 h 112"/>
                <a:gd name="T12" fmla="*/ 33 w 80"/>
                <a:gd name="T13" fmla="*/ 51 h 112"/>
                <a:gd name="T14" fmla="*/ 34 w 80"/>
                <a:gd name="T15" fmla="*/ 53 h 112"/>
                <a:gd name="T16" fmla="*/ 34 w 80"/>
                <a:gd name="T17" fmla="*/ 108 h 112"/>
                <a:gd name="T18" fmla="*/ 29 w 80"/>
                <a:gd name="T19" fmla="*/ 112 h 112"/>
                <a:gd name="T20" fmla="*/ 25 w 80"/>
                <a:gd name="T21" fmla="*/ 108 h 112"/>
                <a:gd name="T22" fmla="*/ 25 w 80"/>
                <a:gd name="T23" fmla="*/ 54 h 112"/>
                <a:gd name="T24" fmla="*/ 0 w 80"/>
                <a:gd name="T25" fmla="*/ 6 h 112"/>
                <a:gd name="T26" fmla="*/ 0 w 80"/>
                <a:gd name="T27" fmla="*/ 2 h 112"/>
                <a:gd name="T28" fmla="*/ 4 w 80"/>
                <a:gd name="T29" fmla="*/ 0 h 112"/>
                <a:gd name="T30" fmla="*/ 75 w 80"/>
                <a:gd name="T31" fmla="*/ 0 h 112"/>
                <a:gd name="T32" fmla="*/ 79 w 80"/>
                <a:gd name="T33" fmla="*/ 2 h 112"/>
                <a:gd name="T34" fmla="*/ 79 w 80"/>
                <a:gd name="T35" fmla="*/ 6 h 112"/>
                <a:gd name="T36" fmla="*/ 54 w 80"/>
                <a:gd name="T37" fmla="*/ 54 h 112"/>
                <a:gd name="T38" fmla="*/ 54 w 80"/>
                <a:gd name="T39" fmla="*/ 108 h 112"/>
                <a:gd name="T40" fmla="*/ 50 w 80"/>
                <a:gd name="T4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2">
                  <a:moveTo>
                    <a:pt x="50" y="112"/>
                  </a:moveTo>
                  <a:cubicBezTo>
                    <a:pt x="48" y="112"/>
                    <a:pt x="46" y="110"/>
                    <a:pt x="46" y="108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2"/>
                    <a:pt x="46" y="51"/>
                    <a:pt x="46" y="51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4" y="52"/>
                    <a:pt x="34" y="53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0"/>
                    <a:pt x="32" y="112"/>
                    <a:pt x="29" y="112"/>
                  </a:cubicBezTo>
                  <a:cubicBezTo>
                    <a:pt x="27" y="112"/>
                    <a:pt x="25" y="110"/>
                    <a:pt x="25" y="108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9" y="2"/>
                  </a:cubicBezTo>
                  <a:cubicBezTo>
                    <a:pt x="80" y="3"/>
                    <a:pt x="80" y="5"/>
                    <a:pt x="79" y="6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10"/>
                    <a:pt x="52" y="112"/>
                    <a:pt x="50" y="11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FE6C92EF-ACC1-48DD-9DDF-34AA626058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6788" y="3014663"/>
              <a:ext cx="547688" cy="666750"/>
            </a:xfrm>
            <a:custGeom>
              <a:avLst/>
              <a:gdLst>
                <a:gd name="T0" fmla="*/ 166 w 247"/>
                <a:gd name="T1" fmla="*/ 301 h 301"/>
                <a:gd name="T2" fmla="*/ 81 w 247"/>
                <a:gd name="T3" fmla="*/ 301 h 301"/>
                <a:gd name="T4" fmla="*/ 70 w 247"/>
                <a:gd name="T5" fmla="*/ 290 h 301"/>
                <a:gd name="T6" fmla="*/ 35 w 247"/>
                <a:gd name="T7" fmla="*/ 205 h 301"/>
                <a:gd name="T8" fmla="*/ 0 w 247"/>
                <a:gd name="T9" fmla="*/ 112 h 301"/>
                <a:gd name="T10" fmla="*/ 124 w 247"/>
                <a:gd name="T11" fmla="*/ 0 h 301"/>
                <a:gd name="T12" fmla="*/ 247 w 247"/>
                <a:gd name="T13" fmla="*/ 112 h 301"/>
                <a:gd name="T14" fmla="*/ 212 w 247"/>
                <a:gd name="T15" fmla="*/ 205 h 301"/>
                <a:gd name="T16" fmla="*/ 178 w 247"/>
                <a:gd name="T17" fmla="*/ 290 h 301"/>
                <a:gd name="T18" fmla="*/ 166 w 247"/>
                <a:gd name="T19" fmla="*/ 301 h 301"/>
                <a:gd name="T20" fmla="*/ 124 w 247"/>
                <a:gd name="T21" fmla="*/ 8 h 301"/>
                <a:gd name="T22" fmla="*/ 9 w 247"/>
                <a:gd name="T23" fmla="*/ 112 h 301"/>
                <a:gd name="T24" fmla="*/ 42 w 247"/>
                <a:gd name="T25" fmla="*/ 201 h 301"/>
                <a:gd name="T26" fmla="*/ 78 w 247"/>
                <a:gd name="T27" fmla="*/ 290 h 301"/>
                <a:gd name="T28" fmla="*/ 81 w 247"/>
                <a:gd name="T29" fmla="*/ 293 h 301"/>
                <a:gd name="T30" fmla="*/ 166 w 247"/>
                <a:gd name="T31" fmla="*/ 293 h 301"/>
                <a:gd name="T32" fmla="*/ 170 w 247"/>
                <a:gd name="T33" fmla="*/ 290 h 301"/>
                <a:gd name="T34" fmla="*/ 205 w 247"/>
                <a:gd name="T35" fmla="*/ 201 h 301"/>
                <a:gd name="T36" fmla="*/ 239 w 247"/>
                <a:gd name="T37" fmla="*/ 112 h 301"/>
                <a:gd name="T38" fmla="*/ 124 w 247"/>
                <a:gd name="T39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301">
                  <a:moveTo>
                    <a:pt x="166" y="301"/>
                  </a:moveTo>
                  <a:cubicBezTo>
                    <a:pt x="81" y="301"/>
                    <a:pt x="81" y="301"/>
                    <a:pt x="81" y="301"/>
                  </a:cubicBezTo>
                  <a:cubicBezTo>
                    <a:pt x="75" y="301"/>
                    <a:pt x="70" y="296"/>
                    <a:pt x="70" y="290"/>
                  </a:cubicBezTo>
                  <a:cubicBezTo>
                    <a:pt x="68" y="258"/>
                    <a:pt x="51" y="231"/>
                    <a:pt x="35" y="205"/>
                  </a:cubicBezTo>
                  <a:cubicBezTo>
                    <a:pt x="18" y="177"/>
                    <a:pt x="0" y="148"/>
                    <a:pt x="0" y="112"/>
                  </a:cubicBezTo>
                  <a:cubicBezTo>
                    <a:pt x="0" y="58"/>
                    <a:pt x="43" y="0"/>
                    <a:pt x="124" y="0"/>
                  </a:cubicBezTo>
                  <a:cubicBezTo>
                    <a:pt x="194" y="0"/>
                    <a:pt x="247" y="59"/>
                    <a:pt x="247" y="112"/>
                  </a:cubicBezTo>
                  <a:cubicBezTo>
                    <a:pt x="247" y="148"/>
                    <a:pt x="230" y="177"/>
                    <a:pt x="212" y="205"/>
                  </a:cubicBezTo>
                  <a:cubicBezTo>
                    <a:pt x="196" y="231"/>
                    <a:pt x="180" y="258"/>
                    <a:pt x="178" y="290"/>
                  </a:cubicBezTo>
                  <a:cubicBezTo>
                    <a:pt x="177" y="296"/>
                    <a:pt x="172" y="301"/>
                    <a:pt x="166" y="301"/>
                  </a:cubicBezTo>
                  <a:close/>
                  <a:moveTo>
                    <a:pt x="124" y="8"/>
                  </a:moveTo>
                  <a:cubicBezTo>
                    <a:pt x="49" y="8"/>
                    <a:pt x="9" y="62"/>
                    <a:pt x="9" y="112"/>
                  </a:cubicBezTo>
                  <a:cubicBezTo>
                    <a:pt x="9" y="145"/>
                    <a:pt x="25" y="172"/>
                    <a:pt x="42" y="201"/>
                  </a:cubicBezTo>
                  <a:cubicBezTo>
                    <a:pt x="59" y="228"/>
                    <a:pt x="76" y="256"/>
                    <a:pt x="78" y="290"/>
                  </a:cubicBezTo>
                  <a:cubicBezTo>
                    <a:pt x="78" y="292"/>
                    <a:pt x="80" y="293"/>
                    <a:pt x="81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8" y="293"/>
                    <a:pt x="169" y="292"/>
                    <a:pt x="170" y="290"/>
                  </a:cubicBezTo>
                  <a:cubicBezTo>
                    <a:pt x="172" y="256"/>
                    <a:pt x="189" y="228"/>
                    <a:pt x="205" y="201"/>
                  </a:cubicBezTo>
                  <a:cubicBezTo>
                    <a:pt x="223" y="172"/>
                    <a:pt x="239" y="145"/>
                    <a:pt x="239" y="112"/>
                  </a:cubicBezTo>
                  <a:cubicBezTo>
                    <a:pt x="239" y="63"/>
                    <a:pt x="190" y="8"/>
                    <a:pt x="124" y="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8266D370-31A6-431A-A424-BE6581328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6" y="3803650"/>
              <a:ext cx="2071688" cy="3054350"/>
            </a:xfrm>
            <a:custGeom>
              <a:avLst/>
              <a:gdLst>
                <a:gd name="T0" fmla="*/ 0 w 935"/>
                <a:gd name="T1" fmla="*/ 0 h 1380"/>
                <a:gd name="T2" fmla="*/ 0 w 935"/>
                <a:gd name="T3" fmla="*/ 104 h 1380"/>
                <a:gd name="T4" fmla="*/ 80 w 935"/>
                <a:gd name="T5" fmla="*/ 183 h 1380"/>
                <a:gd name="T6" fmla="*/ 855 w 935"/>
                <a:gd name="T7" fmla="*/ 183 h 1380"/>
                <a:gd name="T8" fmla="*/ 935 w 935"/>
                <a:gd name="T9" fmla="*/ 263 h 1380"/>
                <a:gd name="T10" fmla="*/ 935 w 935"/>
                <a:gd name="T1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5" h="1380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48"/>
                    <a:pt x="35" y="183"/>
                    <a:pt x="80" y="183"/>
                  </a:cubicBezTo>
                  <a:cubicBezTo>
                    <a:pt x="855" y="183"/>
                    <a:pt x="855" y="183"/>
                    <a:pt x="855" y="183"/>
                  </a:cubicBezTo>
                  <a:cubicBezTo>
                    <a:pt x="899" y="183"/>
                    <a:pt x="935" y="219"/>
                    <a:pt x="935" y="263"/>
                  </a:cubicBezTo>
                  <a:cubicBezTo>
                    <a:pt x="935" y="1380"/>
                    <a:pt x="935" y="1380"/>
                    <a:pt x="935" y="1380"/>
                  </a:cubicBezTo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FD9BE855-DF34-4F92-9277-849D0D26F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113" y="3910013"/>
              <a:ext cx="219075" cy="44450"/>
            </a:xfrm>
            <a:custGeom>
              <a:avLst/>
              <a:gdLst>
                <a:gd name="T0" fmla="*/ 99 w 99"/>
                <a:gd name="T1" fmla="*/ 20 h 20"/>
                <a:gd name="T2" fmla="*/ 99 w 99"/>
                <a:gd name="T3" fmla="*/ 8 h 20"/>
                <a:gd name="T4" fmla="*/ 91 w 99"/>
                <a:gd name="T5" fmla="*/ 0 h 20"/>
                <a:gd name="T6" fmla="*/ 8 w 99"/>
                <a:gd name="T7" fmla="*/ 0 h 20"/>
                <a:gd name="T8" fmla="*/ 0 w 99"/>
                <a:gd name="T9" fmla="*/ 8 h 20"/>
                <a:gd name="T10" fmla="*/ 0 w 99"/>
                <a:gd name="T11" fmla="*/ 20 h 20"/>
                <a:gd name="T12" fmla="*/ 99 w 99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99" y="20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4"/>
                    <a:pt x="95" y="0"/>
                    <a:pt x="9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99" y="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853075F0-B2B6-49C4-B2BF-8138E0EF5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113" y="3973513"/>
              <a:ext cx="219075" cy="28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06FCA488-8F1E-4922-BD6D-FF5D362C0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113" y="4022725"/>
              <a:ext cx="219075" cy="44450"/>
            </a:xfrm>
            <a:custGeom>
              <a:avLst/>
              <a:gdLst>
                <a:gd name="T0" fmla="*/ 0 w 99"/>
                <a:gd name="T1" fmla="*/ 0 h 20"/>
                <a:gd name="T2" fmla="*/ 0 w 99"/>
                <a:gd name="T3" fmla="*/ 12 h 20"/>
                <a:gd name="T4" fmla="*/ 8 w 99"/>
                <a:gd name="T5" fmla="*/ 20 h 20"/>
                <a:gd name="T6" fmla="*/ 91 w 99"/>
                <a:gd name="T7" fmla="*/ 20 h 20"/>
                <a:gd name="T8" fmla="*/ 99 w 99"/>
                <a:gd name="T9" fmla="*/ 12 h 20"/>
                <a:gd name="T10" fmla="*/ 99 w 99"/>
                <a:gd name="T11" fmla="*/ 0 h 20"/>
                <a:gd name="T12" fmla="*/ 0 w 9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3" y="20"/>
                    <a:pt x="8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5" y="20"/>
                    <a:pt x="99" y="16"/>
                    <a:pt x="99" y="12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18033A88-FC27-4BBB-BDF3-B6D5A4183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6663" y="3181350"/>
              <a:ext cx="560388" cy="700088"/>
            </a:xfrm>
            <a:custGeom>
              <a:avLst/>
              <a:gdLst>
                <a:gd name="T0" fmla="*/ 126 w 253"/>
                <a:gd name="T1" fmla="*/ 0 h 316"/>
                <a:gd name="T2" fmla="*/ 0 w 253"/>
                <a:gd name="T3" fmla="*/ 111 h 316"/>
                <a:gd name="T4" fmla="*/ 70 w 253"/>
                <a:gd name="T5" fmla="*/ 305 h 316"/>
                <a:gd name="T6" fmla="*/ 83 w 253"/>
                <a:gd name="T7" fmla="*/ 316 h 316"/>
                <a:gd name="T8" fmla="*/ 169 w 253"/>
                <a:gd name="T9" fmla="*/ 316 h 316"/>
                <a:gd name="T10" fmla="*/ 182 w 253"/>
                <a:gd name="T11" fmla="*/ 305 h 316"/>
                <a:gd name="T12" fmla="*/ 253 w 253"/>
                <a:gd name="T13" fmla="*/ 111 h 316"/>
                <a:gd name="T14" fmla="*/ 126 w 253"/>
                <a:gd name="T15" fmla="*/ 0 h 316"/>
                <a:gd name="T16" fmla="*/ 113 w 253"/>
                <a:gd name="T17" fmla="*/ 285 h 316"/>
                <a:gd name="T18" fmla="*/ 111 w 253"/>
                <a:gd name="T19" fmla="*/ 285 h 316"/>
                <a:gd name="T20" fmla="*/ 107 w 253"/>
                <a:gd name="T21" fmla="*/ 283 h 316"/>
                <a:gd name="T22" fmla="*/ 66 w 253"/>
                <a:gd name="T23" fmla="*/ 176 h 316"/>
                <a:gd name="T24" fmla="*/ 65 w 253"/>
                <a:gd name="T25" fmla="*/ 176 h 316"/>
                <a:gd name="T26" fmla="*/ 49 w 253"/>
                <a:gd name="T27" fmla="*/ 160 h 316"/>
                <a:gd name="T28" fmla="*/ 65 w 253"/>
                <a:gd name="T29" fmla="*/ 144 h 316"/>
                <a:gd name="T30" fmla="*/ 80 w 253"/>
                <a:gd name="T31" fmla="*/ 160 h 316"/>
                <a:gd name="T32" fmla="*/ 74 w 253"/>
                <a:gd name="T33" fmla="*/ 173 h 316"/>
                <a:gd name="T34" fmla="*/ 115 w 253"/>
                <a:gd name="T35" fmla="*/ 279 h 316"/>
                <a:gd name="T36" fmla="*/ 113 w 253"/>
                <a:gd name="T37" fmla="*/ 285 h 316"/>
                <a:gd name="T38" fmla="*/ 188 w 253"/>
                <a:gd name="T39" fmla="*/ 176 h 316"/>
                <a:gd name="T40" fmla="*/ 187 w 253"/>
                <a:gd name="T41" fmla="*/ 176 h 316"/>
                <a:gd name="T42" fmla="*/ 145 w 253"/>
                <a:gd name="T43" fmla="*/ 283 h 316"/>
                <a:gd name="T44" fmla="*/ 141 w 253"/>
                <a:gd name="T45" fmla="*/ 285 h 316"/>
                <a:gd name="T46" fmla="*/ 140 w 253"/>
                <a:gd name="T47" fmla="*/ 285 h 316"/>
                <a:gd name="T48" fmla="*/ 137 w 253"/>
                <a:gd name="T49" fmla="*/ 279 h 316"/>
                <a:gd name="T50" fmla="*/ 178 w 253"/>
                <a:gd name="T51" fmla="*/ 173 h 316"/>
                <a:gd name="T52" fmla="*/ 172 w 253"/>
                <a:gd name="T53" fmla="*/ 160 h 316"/>
                <a:gd name="T54" fmla="*/ 188 w 253"/>
                <a:gd name="T55" fmla="*/ 144 h 316"/>
                <a:gd name="T56" fmla="*/ 204 w 253"/>
                <a:gd name="T57" fmla="*/ 160 h 316"/>
                <a:gd name="T58" fmla="*/ 188 w 253"/>
                <a:gd name="T59" fmla="*/ 17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3" h="316">
                  <a:moveTo>
                    <a:pt x="126" y="0"/>
                  </a:moveTo>
                  <a:cubicBezTo>
                    <a:pt x="41" y="0"/>
                    <a:pt x="0" y="51"/>
                    <a:pt x="0" y="111"/>
                  </a:cubicBezTo>
                  <a:cubicBezTo>
                    <a:pt x="0" y="184"/>
                    <a:pt x="55" y="235"/>
                    <a:pt x="70" y="305"/>
                  </a:cubicBezTo>
                  <a:cubicBezTo>
                    <a:pt x="71" y="311"/>
                    <a:pt x="77" y="316"/>
                    <a:pt x="83" y="316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76" y="316"/>
                    <a:pt x="181" y="311"/>
                    <a:pt x="182" y="305"/>
                  </a:cubicBezTo>
                  <a:cubicBezTo>
                    <a:pt x="197" y="235"/>
                    <a:pt x="253" y="184"/>
                    <a:pt x="253" y="111"/>
                  </a:cubicBezTo>
                  <a:cubicBezTo>
                    <a:pt x="253" y="51"/>
                    <a:pt x="201" y="0"/>
                    <a:pt x="126" y="0"/>
                  </a:cubicBezTo>
                  <a:close/>
                  <a:moveTo>
                    <a:pt x="113" y="285"/>
                  </a:moveTo>
                  <a:cubicBezTo>
                    <a:pt x="112" y="285"/>
                    <a:pt x="112" y="285"/>
                    <a:pt x="111" y="285"/>
                  </a:cubicBezTo>
                  <a:cubicBezTo>
                    <a:pt x="109" y="285"/>
                    <a:pt x="108" y="284"/>
                    <a:pt x="107" y="283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56" y="176"/>
                    <a:pt x="49" y="169"/>
                    <a:pt x="49" y="160"/>
                  </a:cubicBezTo>
                  <a:cubicBezTo>
                    <a:pt x="49" y="151"/>
                    <a:pt x="56" y="144"/>
                    <a:pt x="65" y="144"/>
                  </a:cubicBezTo>
                  <a:cubicBezTo>
                    <a:pt x="73" y="144"/>
                    <a:pt x="80" y="151"/>
                    <a:pt x="80" y="160"/>
                  </a:cubicBezTo>
                  <a:cubicBezTo>
                    <a:pt x="80" y="165"/>
                    <a:pt x="78" y="170"/>
                    <a:pt x="74" y="173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2"/>
                    <a:pt x="115" y="284"/>
                    <a:pt x="113" y="285"/>
                  </a:cubicBezTo>
                  <a:close/>
                  <a:moveTo>
                    <a:pt x="188" y="176"/>
                  </a:moveTo>
                  <a:cubicBezTo>
                    <a:pt x="187" y="176"/>
                    <a:pt x="187" y="176"/>
                    <a:pt x="187" y="176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45" y="284"/>
                    <a:pt x="143" y="285"/>
                    <a:pt x="141" y="285"/>
                  </a:cubicBezTo>
                  <a:cubicBezTo>
                    <a:pt x="141" y="285"/>
                    <a:pt x="140" y="285"/>
                    <a:pt x="140" y="285"/>
                  </a:cubicBezTo>
                  <a:cubicBezTo>
                    <a:pt x="137" y="284"/>
                    <a:pt x="136" y="282"/>
                    <a:pt x="137" y="279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74" y="170"/>
                    <a:pt x="172" y="165"/>
                    <a:pt x="172" y="160"/>
                  </a:cubicBezTo>
                  <a:cubicBezTo>
                    <a:pt x="172" y="151"/>
                    <a:pt x="179" y="144"/>
                    <a:pt x="188" y="144"/>
                  </a:cubicBezTo>
                  <a:cubicBezTo>
                    <a:pt x="197" y="144"/>
                    <a:pt x="204" y="151"/>
                    <a:pt x="204" y="160"/>
                  </a:cubicBezTo>
                  <a:cubicBezTo>
                    <a:pt x="204" y="169"/>
                    <a:pt x="197" y="176"/>
                    <a:pt x="188" y="1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D8B321E6-4117-4180-8B1F-7F3C87ECC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1" y="4040188"/>
              <a:ext cx="230188" cy="2817813"/>
            </a:xfrm>
            <a:custGeom>
              <a:avLst/>
              <a:gdLst>
                <a:gd name="T0" fmla="*/ 0 w 104"/>
                <a:gd name="T1" fmla="*/ 0 h 1273"/>
                <a:gd name="T2" fmla="*/ 0 w 104"/>
                <a:gd name="T3" fmla="*/ 408 h 1273"/>
                <a:gd name="T4" fmla="*/ 52 w 104"/>
                <a:gd name="T5" fmla="*/ 460 h 1273"/>
                <a:gd name="T6" fmla="*/ 52 w 104"/>
                <a:gd name="T7" fmla="*/ 460 h 1273"/>
                <a:gd name="T8" fmla="*/ 104 w 104"/>
                <a:gd name="T9" fmla="*/ 512 h 1273"/>
                <a:gd name="T10" fmla="*/ 104 w 104"/>
                <a:gd name="T11" fmla="*/ 12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273">
                  <a:moveTo>
                    <a:pt x="0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37"/>
                    <a:pt x="23" y="460"/>
                    <a:pt x="52" y="460"/>
                  </a:cubicBezTo>
                  <a:cubicBezTo>
                    <a:pt x="52" y="460"/>
                    <a:pt x="52" y="460"/>
                    <a:pt x="52" y="460"/>
                  </a:cubicBezTo>
                  <a:cubicBezTo>
                    <a:pt x="81" y="460"/>
                    <a:pt x="104" y="483"/>
                    <a:pt x="104" y="512"/>
                  </a:cubicBezTo>
                  <a:cubicBezTo>
                    <a:pt x="104" y="1273"/>
                    <a:pt x="104" y="1273"/>
                    <a:pt x="104" y="1273"/>
                  </a:cubicBezTo>
                </a:path>
              </a:pathLst>
            </a:custGeom>
            <a:noFill/>
            <a:ln w="1063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802EE3EE-FB2E-4277-AEA5-BA95FB036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3109913"/>
              <a:ext cx="2043113" cy="3748088"/>
            </a:xfrm>
            <a:custGeom>
              <a:avLst/>
              <a:gdLst>
                <a:gd name="T0" fmla="*/ 0 w 922"/>
                <a:gd name="T1" fmla="*/ 0 h 1693"/>
                <a:gd name="T2" fmla="*/ 0 w 922"/>
                <a:gd name="T3" fmla="*/ 587 h 1693"/>
                <a:gd name="T4" fmla="*/ 77 w 922"/>
                <a:gd name="T5" fmla="*/ 663 h 1693"/>
                <a:gd name="T6" fmla="*/ 845 w 922"/>
                <a:gd name="T7" fmla="*/ 663 h 1693"/>
                <a:gd name="T8" fmla="*/ 922 w 922"/>
                <a:gd name="T9" fmla="*/ 740 h 1693"/>
                <a:gd name="T10" fmla="*/ 922 w 922"/>
                <a:gd name="T11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1693">
                  <a:moveTo>
                    <a:pt x="0" y="0"/>
                  </a:moveTo>
                  <a:cubicBezTo>
                    <a:pt x="0" y="587"/>
                    <a:pt x="0" y="587"/>
                    <a:pt x="0" y="587"/>
                  </a:cubicBezTo>
                  <a:cubicBezTo>
                    <a:pt x="0" y="629"/>
                    <a:pt x="35" y="663"/>
                    <a:pt x="77" y="663"/>
                  </a:cubicBezTo>
                  <a:cubicBezTo>
                    <a:pt x="845" y="663"/>
                    <a:pt x="845" y="663"/>
                    <a:pt x="845" y="663"/>
                  </a:cubicBezTo>
                  <a:cubicBezTo>
                    <a:pt x="887" y="663"/>
                    <a:pt x="922" y="698"/>
                    <a:pt x="922" y="740"/>
                  </a:cubicBezTo>
                  <a:cubicBezTo>
                    <a:pt x="922" y="1693"/>
                    <a:pt x="922" y="1693"/>
                    <a:pt x="922" y="1693"/>
                  </a:cubicBezTo>
                </a:path>
              </a:pathLst>
            </a:custGeom>
            <a:noFill/>
            <a:ln w="460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8FEB072E-7A3A-4024-B66E-57AA00B54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7063" y="2339975"/>
              <a:ext cx="492125" cy="606425"/>
            </a:xfrm>
            <a:custGeom>
              <a:avLst/>
              <a:gdLst>
                <a:gd name="T0" fmla="*/ 147 w 222"/>
                <a:gd name="T1" fmla="*/ 274 h 274"/>
                <a:gd name="T2" fmla="*/ 74 w 222"/>
                <a:gd name="T3" fmla="*/ 274 h 274"/>
                <a:gd name="T4" fmla="*/ 60 w 222"/>
                <a:gd name="T5" fmla="*/ 262 h 274"/>
                <a:gd name="T6" fmla="*/ 31 w 222"/>
                <a:gd name="T7" fmla="*/ 193 h 274"/>
                <a:gd name="T8" fmla="*/ 0 w 222"/>
                <a:gd name="T9" fmla="*/ 97 h 274"/>
                <a:gd name="T10" fmla="*/ 111 w 222"/>
                <a:gd name="T11" fmla="*/ 0 h 274"/>
                <a:gd name="T12" fmla="*/ 222 w 222"/>
                <a:gd name="T13" fmla="*/ 97 h 274"/>
                <a:gd name="T14" fmla="*/ 191 w 222"/>
                <a:gd name="T15" fmla="*/ 193 h 274"/>
                <a:gd name="T16" fmla="*/ 162 w 222"/>
                <a:gd name="T17" fmla="*/ 262 h 274"/>
                <a:gd name="T18" fmla="*/ 147 w 222"/>
                <a:gd name="T19" fmla="*/ 274 h 274"/>
                <a:gd name="T20" fmla="*/ 111 w 222"/>
                <a:gd name="T21" fmla="*/ 8 h 274"/>
                <a:gd name="T22" fmla="*/ 8 w 222"/>
                <a:gd name="T23" fmla="*/ 97 h 274"/>
                <a:gd name="T24" fmla="*/ 38 w 222"/>
                <a:gd name="T25" fmla="*/ 189 h 274"/>
                <a:gd name="T26" fmla="*/ 67 w 222"/>
                <a:gd name="T27" fmla="*/ 260 h 274"/>
                <a:gd name="T28" fmla="*/ 74 w 222"/>
                <a:gd name="T29" fmla="*/ 266 h 274"/>
                <a:gd name="T30" fmla="*/ 147 w 222"/>
                <a:gd name="T31" fmla="*/ 266 h 274"/>
                <a:gd name="T32" fmla="*/ 154 w 222"/>
                <a:gd name="T33" fmla="*/ 260 h 274"/>
                <a:gd name="T34" fmla="*/ 184 w 222"/>
                <a:gd name="T35" fmla="*/ 189 h 274"/>
                <a:gd name="T36" fmla="*/ 214 w 222"/>
                <a:gd name="T37" fmla="*/ 97 h 274"/>
                <a:gd name="T38" fmla="*/ 111 w 222"/>
                <a:gd name="T39" fmla="*/ 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274">
                  <a:moveTo>
                    <a:pt x="147" y="274"/>
                  </a:moveTo>
                  <a:cubicBezTo>
                    <a:pt x="74" y="274"/>
                    <a:pt x="74" y="274"/>
                    <a:pt x="74" y="274"/>
                  </a:cubicBezTo>
                  <a:cubicBezTo>
                    <a:pt x="67" y="274"/>
                    <a:pt x="61" y="269"/>
                    <a:pt x="60" y="262"/>
                  </a:cubicBezTo>
                  <a:cubicBezTo>
                    <a:pt x="54" y="237"/>
                    <a:pt x="43" y="215"/>
                    <a:pt x="31" y="193"/>
                  </a:cubicBezTo>
                  <a:cubicBezTo>
                    <a:pt x="16" y="164"/>
                    <a:pt x="0" y="133"/>
                    <a:pt x="0" y="97"/>
                  </a:cubicBezTo>
                  <a:cubicBezTo>
                    <a:pt x="0" y="38"/>
                    <a:pt x="44" y="0"/>
                    <a:pt x="111" y="0"/>
                  </a:cubicBezTo>
                  <a:cubicBezTo>
                    <a:pt x="174" y="0"/>
                    <a:pt x="222" y="41"/>
                    <a:pt x="222" y="97"/>
                  </a:cubicBezTo>
                  <a:cubicBezTo>
                    <a:pt x="222" y="133"/>
                    <a:pt x="206" y="164"/>
                    <a:pt x="191" y="193"/>
                  </a:cubicBezTo>
                  <a:cubicBezTo>
                    <a:pt x="179" y="215"/>
                    <a:pt x="167" y="237"/>
                    <a:pt x="162" y="262"/>
                  </a:cubicBezTo>
                  <a:cubicBezTo>
                    <a:pt x="161" y="269"/>
                    <a:pt x="155" y="274"/>
                    <a:pt x="147" y="274"/>
                  </a:cubicBezTo>
                  <a:close/>
                  <a:moveTo>
                    <a:pt x="111" y="8"/>
                  </a:moveTo>
                  <a:cubicBezTo>
                    <a:pt x="35" y="8"/>
                    <a:pt x="8" y="54"/>
                    <a:pt x="8" y="97"/>
                  </a:cubicBezTo>
                  <a:cubicBezTo>
                    <a:pt x="8" y="131"/>
                    <a:pt x="23" y="159"/>
                    <a:pt x="38" y="189"/>
                  </a:cubicBezTo>
                  <a:cubicBezTo>
                    <a:pt x="50" y="211"/>
                    <a:pt x="62" y="234"/>
                    <a:pt x="67" y="260"/>
                  </a:cubicBezTo>
                  <a:cubicBezTo>
                    <a:pt x="68" y="264"/>
                    <a:pt x="71" y="266"/>
                    <a:pt x="74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51" y="266"/>
                    <a:pt x="154" y="264"/>
                    <a:pt x="154" y="260"/>
                  </a:cubicBezTo>
                  <a:cubicBezTo>
                    <a:pt x="160" y="234"/>
                    <a:pt x="172" y="211"/>
                    <a:pt x="184" y="189"/>
                  </a:cubicBezTo>
                  <a:cubicBezTo>
                    <a:pt x="199" y="159"/>
                    <a:pt x="214" y="131"/>
                    <a:pt x="214" y="97"/>
                  </a:cubicBezTo>
                  <a:cubicBezTo>
                    <a:pt x="214" y="46"/>
                    <a:pt x="170" y="8"/>
                    <a:pt x="111" y="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62EFE8F0-C051-423C-9C34-8B60C71A4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2967038"/>
              <a:ext cx="203200" cy="61913"/>
            </a:xfrm>
            <a:custGeom>
              <a:avLst/>
              <a:gdLst>
                <a:gd name="T0" fmla="*/ 88 w 92"/>
                <a:gd name="T1" fmla="*/ 28 h 28"/>
                <a:gd name="T2" fmla="*/ 84 w 92"/>
                <a:gd name="T3" fmla="*/ 24 h 28"/>
                <a:gd name="T4" fmla="*/ 84 w 92"/>
                <a:gd name="T5" fmla="*/ 13 h 28"/>
                <a:gd name="T6" fmla="*/ 78 w 92"/>
                <a:gd name="T7" fmla="*/ 8 h 28"/>
                <a:gd name="T8" fmla="*/ 14 w 92"/>
                <a:gd name="T9" fmla="*/ 8 h 28"/>
                <a:gd name="T10" fmla="*/ 8 w 92"/>
                <a:gd name="T11" fmla="*/ 13 h 28"/>
                <a:gd name="T12" fmla="*/ 8 w 92"/>
                <a:gd name="T13" fmla="*/ 24 h 28"/>
                <a:gd name="T14" fmla="*/ 4 w 92"/>
                <a:gd name="T15" fmla="*/ 28 h 28"/>
                <a:gd name="T16" fmla="*/ 0 w 92"/>
                <a:gd name="T17" fmla="*/ 24 h 28"/>
                <a:gd name="T18" fmla="*/ 0 w 92"/>
                <a:gd name="T19" fmla="*/ 13 h 28"/>
                <a:gd name="T20" fmla="*/ 14 w 92"/>
                <a:gd name="T21" fmla="*/ 0 h 28"/>
                <a:gd name="T22" fmla="*/ 78 w 92"/>
                <a:gd name="T23" fmla="*/ 0 h 28"/>
                <a:gd name="T24" fmla="*/ 92 w 92"/>
                <a:gd name="T25" fmla="*/ 13 h 28"/>
                <a:gd name="T26" fmla="*/ 92 w 92"/>
                <a:gd name="T27" fmla="*/ 24 h 28"/>
                <a:gd name="T28" fmla="*/ 88 w 92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28">
                  <a:moveTo>
                    <a:pt x="88" y="28"/>
                  </a:moveTo>
                  <a:cubicBezTo>
                    <a:pt x="86" y="28"/>
                    <a:pt x="84" y="26"/>
                    <a:pt x="84" y="2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0"/>
                    <a:pt x="81" y="8"/>
                    <a:pt x="78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6" y="0"/>
                    <a:pt x="92" y="6"/>
                    <a:pt x="92" y="13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6"/>
                    <a:pt x="90" y="28"/>
                    <a:pt x="88" y="2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4B6FDDB3-EC5F-472E-9E06-B10EB73ABE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1526" y="3011488"/>
              <a:ext cx="203200" cy="103188"/>
            </a:xfrm>
            <a:custGeom>
              <a:avLst/>
              <a:gdLst>
                <a:gd name="T0" fmla="*/ 79 w 92"/>
                <a:gd name="T1" fmla="*/ 47 h 47"/>
                <a:gd name="T2" fmla="*/ 12 w 92"/>
                <a:gd name="T3" fmla="*/ 47 h 47"/>
                <a:gd name="T4" fmla="*/ 0 w 92"/>
                <a:gd name="T5" fmla="*/ 35 h 47"/>
                <a:gd name="T6" fmla="*/ 0 w 92"/>
                <a:gd name="T7" fmla="*/ 4 h 47"/>
                <a:gd name="T8" fmla="*/ 4 w 92"/>
                <a:gd name="T9" fmla="*/ 0 h 47"/>
                <a:gd name="T10" fmla="*/ 88 w 92"/>
                <a:gd name="T11" fmla="*/ 0 h 47"/>
                <a:gd name="T12" fmla="*/ 92 w 92"/>
                <a:gd name="T13" fmla="*/ 4 h 47"/>
                <a:gd name="T14" fmla="*/ 92 w 92"/>
                <a:gd name="T15" fmla="*/ 35 h 47"/>
                <a:gd name="T16" fmla="*/ 79 w 92"/>
                <a:gd name="T17" fmla="*/ 47 h 47"/>
                <a:gd name="T18" fmla="*/ 8 w 92"/>
                <a:gd name="T19" fmla="*/ 8 h 47"/>
                <a:gd name="T20" fmla="*/ 8 w 92"/>
                <a:gd name="T21" fmla="*/ 35 h 47"/>
                <a:gd name="T22" fmla="*/ 12 w 92"/>
                <a:gd name="T23" fmla="*/ 39 h 47"/>
                <a:gd name="T24" fmla="*/ 79 w 92"/>
                <a:gd name="T25" fmla="*/ 39 h 47"/>
                <a:gd name="T26" fmla="*/ 84 w 92"/>
                <a:gd name="T27" fmla="*/ 35 h 47"/>
                <a:gd name="T28" fmla="*/ 84 w 92"/>
                <a:gd name="T29" fmla="*/ 8 h 47"/>
                <a:gd name="T30" fmla="*/ 8 w 92"/>
                <a:gd name="T3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47">
                  <a:moveTo>
                    <a:pt x="79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6" y="47"/>
                    <a:pt x="0" y="41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1"/>
                    <a:pt x="92" y="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41"/>
                    <a:pt x="86" y="47"/>
                    <a:pt x="79" y="47"/>
                  </a:cubicBezTo>
                  <a:close/>
                  <a:moveTo>
                    <a:pt x="8" y="8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10" y="39"/>
                    <a:pt x="12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2" y="39"/>
                    <a:pt x="84" y="37"/>
                    <a:pt x="84" y="35"/>
                  </a:cubicBezTo>
                  <a:cubicBezTo>
                    <a:pt x="84" y="8"/>
                    <a:pt x="84" y="8"/>
                    <a:pt x="84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9ABA1D40-1BC1-40A2-BE22-5CD0C420A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288" y="3051175"/>
              <a:ext cx="195263" cy="17463"/>
            </a:xfrm>
            <a:custGeom>
              <a:avLst/>
              <a:gdLst>
                <a:gd name="T0" fmla="*/ 84 w 88"/>
                <a:gd name="T1" fmla="*/ 8 h 8"/>
                <a:gd name="T2" fmla="*/ 4 w 88"/>
                <a:gd name="T3" fmla="*/ 8 h 8"/>
                <a:gd name="T4" fmla="*/ 0 w 88"/>
                <a:gd name="T5" fmla="*/ 4 h 8"/>
                <a:gd name="T6" fmla="*/ 4 w 88"/>
                <a:gd name="T7" fmla="*/ 0 h 8"/>
                <a:gd name="T8" fmla="*/ 84 w 88"/>
                <a:gd name="T9" fmla="*/ 0 h 8"/>
                <a:gd name="T10" fmla="*/ 88 w 88"/>
                <a:gd name="T11" fmla="*/ 4 h 8"/>
                <a:gd name="T12" fmla="*/ 84 w 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6"/>
                    <a:pt x="86" y="8"/>
                    <a:pt x="84" y="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id="{6D886CCE-D1C7-4EFC-9BD5-4E5850E4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588" y="2636838"/>
              <a:ext cx="106363" cy="246063"/>
            </a:xfrm>
            <a:custGeom>
              <a:avLst/>
              <a:gdLst>
                <a:gd name="T0" fmla="*/ 5 w 48"/>
                <a:gd name="T1" fmla="*/ 111 h 111"/>
                <a:gd name="T2" fmla="*/ 3 w 48"/>
                <a:gd name="T3" fmla="*/ 110 h 111"/>
                <a:gd name="T4" fmla="*/ 1 w 48"/>
                <a:gd name="T5" fmla="*/ 105 h 111"/>
                <a:gd name="T6" fmla="*/ 40 w 48"/>
                <a:gd name="T7" fmla="*/ 3 h 111"/>
                <a:gd name="T8" fmla="*/ 45 w 48"/>
                <a:gd name="T9" fmla="*/ 1 h 111"/>
                <a:gd name="T10" fmla="*/ 48 w 48"/>
                <a:gd name="T11" fmla="*/ 6 h 111"/>
                <a:gd name="T12" fmla="*/ 8 w 48"/>
                <a:gd name="T13" fmla="*/ 108 h 111"/>
                <a:gd name="T14" fmla="*/ 5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5" y="111"/>
                  </a:moveTo>
                  <a:cubicBezTo>
                    <a:pt x="4" y="111"/>
                    <a:pt x="4" y="111"/>
                    <a:pt x="3" y="110"/>
                  </a:cubicBezTo>
                  <a:cubicBezTo>
                    <a:pt x="1" y="110"/>
                    <a:pt x="0" y="107"/>
                    <a:pt x="1" y="10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5" y="1"/>
                  </a:cubicBezTo>
                  <a:cubicBezTo>
                    <a:pt x="47" y="2"/>
                    <a:pt x="48" y="4"/>
                    <a:pt x="48" y="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10"/>
                    <a:pt x="6" y="111"/>
                    <a:pt x="5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9">
              <a:extLst>
                <a:ext uri="{FF2B5EF4-FFF2-40B4-BE49-F238E27FC236}">
                  <a16:creationId xmlns:a16="http://schemas.microsoft.com/office/drawing/2014/main" id="{A0F27B0D-1145-4C53-8743-B15245426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2636838"/>
              <a:ext cx="107950" cy="246063"/>
            </a:xfrm>
            <a:custGeom>
              <a:avLst/>
              <a:gdLst>
                <a:gd name="T0" fmla="*/ 44 w 49"/>
                <a:gd name="T1" fmla="*/ 111 h 111"/>
                <a:gd name="T2" fmla="*/ 41 w 49"/>
                <a:gd name="T3" fmla="*/ 108 h 111"/>
                <a:gd name="T4" fmla="*/ 1 w 49"/>
                <a:gd name="T5" fmla="*/ 6 h 111"/>
                <a:gd name="T6" fmla="*/ 3 w 49"/>
                <a:gd name="T7" fmla="*/ 1 h 111"/>
                <a:gd name="T8" fmla="*/ 9 w 49"/>
                <a:gd name="T9" fmla="*/ 3 h 111"/>
                <a:gd name="T10" fmla="*/ 48 w 49"/>
                <a:gd name="T11" fmla="*/ 105 h 111"/>
                <a:gd name="T12" fmla="*/ 46 w 49"/>
                <a:gd name="T13" fmla="*/ 110 h 111"/>
                <a:gd name="T14" fmla="*/ 44 w 4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11">
                  <a:moveTo>
                    <a:pt x="44" y="111"/>
                  </a:moveTo>
                  <a:cubicBezTo>
                    <a:pt x="43" y="111"/>
                    <a:pt x="41" y="110"/>
                    <a:pt x="41" y="10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9" y="107"/>
                    <a:pt x="48" y="110"/>
                    <a:pt x="46" y="110"/>
                  </a:cubicBezTo>
                  <a:cubicBezTo>
                    <a:pt x="45" y="111"/>
                    <a:pt x="45" y="111"/>
                    <a:pt x="44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40">
              <a:extLst>
                <a:ext uri="{FF2B5EF4-FFF2-40B4-BE49-F238E27FC236}">
                  <a16:creationId xmlns:a16="http://schemas.microsoft.com/office/drawing/2014/main" id="{6E7A7AA2-C906-4FF6-8DD0-C2346243B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438" y="2616200"/>
              <a:ext cx="57150" cy="60325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41">
              <a:extLst>
                <a:ext uri="{FF2B5EF4-FFF2-40B4-BE49-F238E27FC236}">
                  <a16:creationId xmlns:a16="http://schemas.microsoft.com/office/drawing/2014/main" id="{55129543-A765-45BF-BDD2-974AF07FF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076" y="2616200"/>
              <a:ext cx="60325" cy="60325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2">
              <a:extLst>
                <a:ext uri="{FF2B5EF4-FFF2-40B4-BE49-F238E27FC236}">
                  <a16:creationId xmlns:a16="http://schemas.microsoft.com/office/drawing/2014/main" id="{7598C249-9308-4B6D-BA31-213344DD5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5167313"/>
              <a:ext cx="365125" cy="47625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3">
              <a:extLst>
                <a:ext uri="{FF2B5EF4-FFF2-40B4-BE49-F238E27FC236}">
                  <a16:creationId xmlns:a16="http://schemas.microsoft.com/office/drawing/2014/main" id="{3FE793F9-B81F-4A9E-99B5-4CC33E3B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1" y="5235575"/>
              <a:ext cx="246063" cy="49213"/>
            </a:xfrm>
            <a:custGeom>
              <a:avLst/>
              <a:gdLst>
                <a:gd name="T0" fmla="*/ 102 w 111"/>
                <a:gd name="T1" fmla="*/ 22 h 22"/>
                <a:gd name="T2" fmla="*/ 9 w 111"/>
                <a:gd name="T3" fmla="*/ 22 h 22"/>
                <a:gd name="T4" fmla="*/ 0 w 111"/>
                <a:gd name="T5" fmla="*/ 13 h 22"/>
                <a:gd name="T6" fmla="*/ 0 w 111"/>
                <a:gd name="T7" fmla="*/ 9 h 22"/>
                <a:gd name="T8" fmla="*/ 9 w 111"/>
                <a:gd name="T9" fmla="*/ 0 h 22"/>
                <a:gd name="T10" fmla="*/ 102 w 111"/>
                <a:gd name="T11" fmla="*/ 0 h 22"/>
                <a:gd name="T12" fmla="*/ 111 w 111"/>
                <a:gd name="T13" fmla="*/ 9 h 22"/>
                <a:gd name="T14" fmla="*/ 111 w 111"/>
                <a:gd name="T15" fmla="*/ 13 h 22"/>
                <a:gd name="T16" fmla="*/ 102 w 11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2">
                  <a:moveTo>
                    <a:pt x="102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4" y="22"/>
                    <a:pt x="0" y="18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1" y="4"/>
                    <a:pt x="111" y="9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8"/>
                    <a:pt x="107" y="22"/>
                    <a:pt x="102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36B00A04-0758-43BD-9B71-45EB3D20B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5100638"/>
              <a:ext cx="365125" cy="49213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9571FA30-9EB1-4A07-8BA0-F621902981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0913" y="3971925"/>
              <a:ext cx="847725" cy="1108075"/>
            </a:xfrm>
            <a:custGeom>
              <a:avLst/>
              <a:gdLst>
                <a:gd name="T0" fmla="*/ 273 w 383"/>
                <a:gd name="T1" fmla="*/ 479 h 501"/>
                <a:gd name="T2" fmla="*/ 271 w 383"/>
                <a:gd name="T3" fmla="*/ 479 h 501"/>
                <a:gd name="T4" fmla="*/ 383 w 383"/>
                <a:gd name="T5" fmla="*/ 177 h 501"/>
                <a:gd name="T6" fmla="*/ 192 w 383"/>
                <a:gd name="T7" fmla="*/ 0 h 501"/>
                <a:gd name="T8" fmla="*/ 0 w 383"/>
                <a:gd name="T9" fmla="*/ 177 h 501"/>
                <a:gd name="T10" fmla="*/ 112 w 383"/>
                <a:gd name="T11" fmla="*/ 479 h 501"/>
                <a:gd name="T12" fmla="*/ 110 w 383"/>
                <a:gd name="T13" fmla="*/ 479 h 501"/>
                <a:gd name="T14" fmla="*/ 97 w 383"/>
                <a:gd name="T15" fmla="*/ 490 h 501"/>
                <a:gd name="T16" fmla="*/ 110 w 383"/>
                <a:gd name="T17" fmla="*/ 501 h 501"/>
                <a:gd name="T18" fmla="*/ 273 w 383"/>
                <a:gd name="T19" fmla="*/ 501 h 501"/>
                <a:gd name="T20" fmla="*/ 286 w 383"/>
                <a:gd name="T21" fmla="*/ 490 h 501"/>
                <a:gd name="T22" fmla="*/ 273 w 383"/>
                <a:gd name="T23" fmla="*/ 479 h 501"/>
                <a:gd name="T24" fmla="*/ 255 w 383"/>
                <a:gd name="T25" fmla="*/ 303 h 501"/>
                <a:gd name="T26" fmla="*/ 215 w 383"/>
                <a:gd name="T27" fmla="*/ 381 h 501"/>
                <a:gd name="T28" fmla="*/ 215 w 383"/>
                <a:gd name="T29" fmla="*/ 470 h 501"/>
                <a:gd name="T30" fmla="*/ 208 w 383"/>
                <a:gd name="T31" fmla="*/ 476 h 501"/>
                <a:gd name="T32" fmla="*/ 201 w 383"/>
                <a:gd name="T33" fmla="*/ 470 h 501"/>
                <a:gd name="T34" fmla="*/ 201 w 383"/>
                <a:gd name="T35" fmla="*/ 380 h 501"/>
                <a:gd name="T36" fmla="*/ 202 w 383"/>
                <a:gd name="T37" fmla="*/ 377 h 501"/>
                <a:gd name="T38" fmla="*/ 238 w 383"/>
                <a:gd name="T39" fmla="*/ 307 h 501"/>
                <a:gd name="T40" fmla="*/ 145 w 383"/>
                <a:gd name="T41" fmla="*/ 307 h 501"/>
                <a:gd name="T42" fmla="*/ 181 w 383"/>
                <a:gd name="T43" fmla="*/ 377 h 501"/>
                <a:gd name="T44" fmla="*/ 182 w 383"/>
                <a:gd name="T45" fmla="*/ 380 h 501"/>
                <a:gd name="T46" fmla="*/ 182 w 383"/>
                <a:gd name="T47" fmla="*/ 470 h 501"/>
                <a:gd name="T48" fmla="*/ 175 w 383"/>
                <a:gd name="T49" fmla="*/ 476 h 501"/>
                <a:gd name="T50" fmla="*/ 168 w 383"/>
                <a:gd name="T51" fmla="*/ 470 h 501"/>
                <a:gd name="T52" fmla="*/ 168 w 383"/>
                <a:gd name="T53" fmla="*/ 381 h 501"/>
                <a:gd name="T54" fmla="*/ 128 w 383"/>
                <a:gd name="T55" fmla="*/ 303 h 501"/>
                <a:gd name="T56" fmla="*/ 128 w 383"/>
                <a:gd name="T57" fmla="*/ 297 h 501"/>
                <a:gd name="T58" fmla="*/ 134 w 383"/>
                <a:gd name="T59" fmla="*/ 294 h 501"/>
                <a:gd name="T60" fmla="*/ 249 w 383"/>
                <a:gd name="T61" fmla="*/ 294 h 501"/>
                <a:gd name="T62" fmla="*/ 255 w 383"/>
                <a:gd name="T63" fmla="*/ 297 h 501"/>
                <a:gd name="T64" fmla="*/ 255 w 383"/>
                <a:gd name="T65" fmla="*/ 30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3" h="501">
                  <a:moveTo>
                    <a:pt x="273" y="479"/>
                  </a:moveTo>
                  <a:cubicBezTo>
                    <a:pt x="271" y="479"/>
                    <a:pt x="271" y="479"/>
                    <a:pt x="271" y="479"/>
                  </a:cubicBezTo>
                  <a:cubicBezTo>
                    <a:pt x="271" y="363"/>
                    <a:pt x="383" y="290"/>
                    <a:pt x="383" y="177"/>
                  </a:cubicBezTo>
                  <a:cubicBezTo>
                    <a:pt x="383" y="97"/>
                    <a:pt x="305" y="0"/>
                    <a:pt x="192" y="0"/>
                  </a:cubicBezTo>
                  <a:cubicBezTo>
                    <a:pt x="62" y="0"/>
                    <a:pt x="0" y="97"/>
                    <a:pt x="0" y="177"/>
                  </a:cubicBezTo>
                  <a:cubicBezTo>
                    <a:pt x="0" y="290"/>
                    <a:pt x="112" y="363"/>
                    <a:pt x="112" y="479"/>
                  </a:cubicBezTo>
                  <a:cubicBezTo>
                    <a:pt x="110" y="479"/>
                    <a:pt x="110" y="479"/>
                    <a:pt x="110" y="479"/>
                  </a:cubicBezTo>
                  <a:cubicBezTo>
                    <a:pt x="103" y="479"/>
                    <a:pt x="97" y="484"/>
                    <a:pt x="97" y="490"/>
                  </a:cubicBezTo>
                  <a:cubicBezTo>
                    <a:pt x="97" y="496"/>
                    <a:pt x="103" y="501"/>
                    <a:pt x="110" y="501"/>
                  </a:cubicBezTo>
                  <a:cubicBezTo>
                    <a:pt x="273" y="501"/>
                    <a:pt x="273" y="501"/>
                    <a:pt x="273" y="501"/>
                  </a:cubicBezTo>
                  <a:cubicBezTo>
                    <a:pt x="280" y="501"/>
                    <a:pt x="286" y="496"/>
                    <a:pt x="286" y="490"/>
                  </a:cubicBezTo>
                  <a:cubicBezTo>
                    <a:pt x="286" y="484"/>
                    <a:pt x="280" y="479"/>
                    <a:pt x="273" y="479"/>
                  </a:cubicBezTo>
                  <a:close/>
                  <a:moveTo>
                    <a:pt x="255" y="303"/>
                  </a:moveTo>
                  <a:cubicBezTo>
                    <a:pt x="215" y="381"/>
                    <a:pt x="215" y="381"/>
                    <a:pt x="215" y="381"/>
                  </a:cubicBezTo>
                  <a:cubicBezTo>
                    <a:pt x="215" y="470"/>
                    <a:pt x="215" y="470"/>
                    <a:pt x="215" y="470"/>
                  </a:cubicBezTo>
                  <a:cubicBezTo>
                    <a:pt x="215" y="473"/>
                    <a:pt x="212" y="476"/>
                    <a:pt x="208" y="476"/>
                  </a:cubicBezTo>
                  <a:cubicBezTo>
                    <a:pt x="204" y="476"/>
                    <a:pt x="201" y="473"/>
                    <a:pt x="201" y="470"/>
                  </a:cubicBezTo>
                  <a:cubicBezTo>
                    <a:pt x="201" y="380"/>
                    <a:pt x="201" y="380"/>
                    <a:pt x="201" y="380"/>
                  </a:cubicBezTo>
                  <a:cubicBezTo>
                    <a:pt x="201" y="379"/>
                    <a:pt x="202" y="377"/>
                    <a:pt x="202" y="37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81" y="377"/>
                    <a:pt x="181" y="377"/>
                    <a:pt x="181" y="377"/>
                  </a:cubicBezTo>
                  <a:cubicBezTo>
                    <a:pt x="181" y="377"/>
                    <a:pt x="182" y="379"/>
                    <a:pt x="182" y="380"/>
                  </a:cubicBezTo>
                  <a:cubicBezTo>
                    <a:pt x="182" y="470"/>
                    <a:pt x="182" y="470"/>
                    <a:pt x="182" y="470"/>
                  </a:cubicBezTo>
                  <a:cubicBezTo>
                    <a:pt x="182" y="473"/>
                    <a:pt x="179" y="476"/>
                    <a:pt x="175" y="476"/>
                  </a:cubicBezTo>
                  <a:cubicBezTo>
                    <a:pt x="171" y="476"/>
                    <a:pt x="168" y="473"/>
                    <a:pt x="168" y="47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28" y="303"/>
                    <a:pt x="128" y="303"/>
                    <a:pt x="128" y="303"/>
                  </a:cubicBezTo>
                  <a:cubicBezTo>
                    <a:pt x="127" y="301"/>
                    <a:pt x="127" y="299"/>
                    <a:pt x="128" y="297"/>
                  </a:cubicBezTo>
                  <a:cubicBezTo>
                    <a:pt x="130" y="295"/>
                    <a:pt x="132" y="294"/>
                    <a:pt x="134" y="294"/>
                  </a:cubicBezTo>
                  <a:cubicBezTo>
                    <a:pt x="249" y="294"/>
                    <a:pt x="249" y="294"/>
                    <a:pt x="249" y="294"/>
                  </a:cubicBezTo>
                  <a:cubicBezTo>
                    <a:pt x="251" y="294"/>
                    <a:pt x="253" y="295"/>
                    <a:pt x="255" y="297"/>
                  </a:cubicBezTo>
                  <a:cubicBezTo>
                    <a:pt x="256" y="299"/>
                    <a:pt x="256" y="301"/>
                    <a:pt x="255" y="3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5073B27F-082A-4F78-9C09-0648DDD4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5275263"/>
              <a:ext cx="1447800" cy="1582738"/>
            </a:xfrm>
            <a:custGeom>
              <a:avLst/>
              <a:gdLst>
                <a:gd name="T0" fmla="*/ 653 w 653"/>
                <a:gd name="T1" fmla="*/ 0 h 715"/>
                <a:gd name="T2" fmla="*/ 653 w 653"/>
                <a:gd name="T3" fmla="*/ 180 h 715"/>
                <a:gd name="T4" fmla="*/ 512 w 653"/>
                <a:gd name="T5" fmla="*/ 320 h 715"/>
                <a:gd name="T6" fmla="*/ 141 w 653"/>
                <a:gd name="T7" fmla="*/ 320 h 715"/>
                <a:gd name="T8" fmla="*/ 0 w 653"/>
                <a:gd name="T9" fmla="*/ 460 h 715"/>
                <a:gd name="T10" fmla="*/ 0 w 653"/>
                <a:gd name="T1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715">
                  <a:moveTo>
                    <a:pt x="653" y="0"/>
                  </a:moveTo>
                  <a:cubicBezTo>
                    <a:pt x="653" y="180"/>
                    <a:pt x="653" y="180"/>
                    <a:pt x="653" y="180"/>
                  </a:cubicBezTo>
                  <a:cubicBezTo>
                    <a:pt x="653" y="257"/>
                    <a:pt x="590" y="320"/>
                    <a:pt x="512" y="320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63" y="320"/>
                    <a:pt x="0" y="383"/>
                    <a:pt x="0" y="460"/>
                  </a:cubicBezTo>
                  <a:cubicBezTo>
                    <a:pt x="0" y="715"/>
                    <a:pt x="0" y="715"/>
                    <a:pt x="0" y="715"/>
                  </a:cubicBezTo>
                </a:path>
              </a:pathLst>
            </a:custGeom>
            <a:noFill/>
            <a:ln w="889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6A063F62-DD18-414F-901C-B4B7E2912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354513"/>
              <a:ext cx="196850" cy="38100"/>
            </a:xfrm>
            <a:custGeom>
              <a:avLst/>
              <a:gdLst>
                <a:gd name="T0" fmla="*/ 0 w 89"/>
                <a:gd name="T1" fmla="*/ 17 h 17"/>
                <a:gd name="T2" fmla="*/ 89 w 89"/>
                <a:gd name="T3" fmla="*/ 17 h 17"/>
                <a:gd name="T4" fmla="*/ 89 w 89"/>
                <a:gd name="T5" fmla="*/ 17 h 17"/>
                <a:gd name="T6" fmla="*/ 89 w 89"/>
                <a:gd name="T7" fmla="*/ 10 h 17"/>
                <a:gd name="T8" fmla="*/ 79 w 89"/>
                <a:gd name="T9" fmla="*/ 0 h 17"/>
                <a:gd name="T10" fmla="*/ 10 w 89"/>
                <a:gd name="T11" fmla="*/ 0 h 17"/>
                <a:gd name="T12" fmla="*/ 0 w 89"/>
                <a:gd name="T13" fmla="*/ 10 h 17"/>
                <a:gd name="T14" fmla="*/ 0 w 8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7">
                  <a:moveTo>
                    <a:pt x="0" y="17"/>
                  </a:moveTo>
                  <a:cubicBezTo>
                    <a:pt x="89" y="17"/>
                    <a:pt x="89" y="17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4"/>
                    <a:pt x="84" y="0"/>
                    <a:pt x="7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8">
              <a:extLst>
                <a:ext uri="{FF2B5EF4-FFF2-40B4-BE49-F238E27FC236}">
                  <a16:creationId xmlns:a16="http://schemas.microsoft.com/office/drawing/2014/main" id="{F41E209E-E78A-43DC-B6E7-35CF71331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6" y="4410075"/>
              <a:ext cx="193675" cy="26988"/>
            </a:xfrm>
            <a:custGeom>
              <a:avLst/>
              <a:gdLst>
                <a:gd name="T0" fmla="*/ 87 w 87"/>
                <a:gd name="T1" fmla="*/ 0 h 12"/>
                <a:gd name="T2" fmla="*/ 0 w 87"/>
                <a:gd name="T3" fmla="*/ 0 h 12"/>
                <a:gd name="T4" fmla="*/ 2 w 87"/>
                <a:gd name="T5" fmla="*/ 12 h 12"/>
                <a:gd name="T6" fmla="*/ 85 w 87"/>
                <a:gd name="T7" fmla="*/ 12 h 12"/>
                <a:gd name="T8" fmla="*/ 87 w 8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8"/>
                    <a:pt x="87" y="4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9">
              <a:extLst>
                <a:ext uri="{FF2B5EF4-FFF2-40B4-BE49-F238E27FC236}">
                  <a16:creationId xmlns:a16="http://schemas.microsoft.com/office/drawing/2014/main" id="{E1E75C17-E314-449C-98D4-00A0B1C6E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4451350"/>
              <a:ext cx="165100" cy="47625"/>
            </a:xfrm>
            <a:custGeom>
              <a:avLst/>
              <a:gdLst>
                <a:gd name="T0" fmla="*/ 0 w 75"/>
                <a:gd name="T1" fmla="*/ 0 h 21"/>
                <a:gd name="T2" fmla="*/ 38 w 75"/>
                <a:gd name="T3" fmla="*/ 21 h 21"/>
                <a:gd name="T4" fmla="*/ 38 w 75"/>
                <a:gd name="T5" fmla="*/ 21 h 21"/>
                <a:gd name="T6" fmla="*/ 75 w 75"/>
                <a:gd name="T7" fmla="*/ 0 h 21"/>
                <a:gd name="T8" fmla="*/ 0 w 7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1">
                  <a:moveTo>
                    <a:pt x="0" y="0"/>
                  </a:moveTo>
                  <a:cubicBezTo>
                    <a:pt x="8" y="13"/>
                    <a:pt x="22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53" y="21"/>
                    <a:pt x="67" y="13"/>
                    <a:pt x="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0">
              <a:extLst>
                <a:ext uri="{FF2B5EF4-FFF2-40B4-BE49-F238E27FC236}">
                  <a16:creationId xmlns:a16="http://schemas.microsoft.com/office/drawing/2014/main" id="{81E79B56-BA6C-4706-8CB7-6310D74C58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1326" y="3783013"/>
              <a:ext cx="438150" cy="550863"/>
            </a:xfrm>
            <a:custGeom>
              <a:avLst/>
              <a:gdLst>
                <a:gd name="T0" fmla="*/ 99 w 198"/>
                <a:gd name="T1" fmla="*/ 0 h 249"/>
                <a:gd name="T2" fmla="*/ 0 w 198"/>
                <a:gd name="T3" fmla="*/ 87 h 249"/>
                <a:gd name="T4" fmla="*/ 54 w 198"/>
                <a:gd name="T5" fmla="*/ 239 h 249"/>
                <a:gd name="T6" fmla="*/ 67 w 198"/>
                <a:gd name="T7" fmla="*/ 249 h 249"/>
                <a:gd name="T8" fmla="*/ 130 w 198"/>
                <a:gd name="T9" fmla="*/ 249 h 249"/>
                <a:gd name="T10" fmla="*/ 143 w 198"/>
                <a:gd name="T11" fmla="*/ 239 h 249"/>
                <a:gd name="T12" fmla="*/ 198 w 198"/>
                <a:gd name="T13" fmla="*/ 87 h 249"/>
                <a:gd name="T14" fmla="*/ 99 w 198"/>
                <a:gd name="T15" fmla="*/ 0 h 249"/>
                <a:gd name="T16" fmla="*/ 83 w 198"/>
                <a:gd name="T17" fmla="*/ 225 h 249"/>
                <a:gd name="T18" fmla="*/ 82 w 198"/>
                <a:gd name="T19" fmla="*/ 225 h 249"/>
                <a:gd name="T20" fmla="*/ 78 w 198"/>
                <a:gd name="T21" fmla="*/ 222 h 249"/>
                <a:gd name="T22" fmla="*/ 42 w 198"/>
                <a:gd name="T23" fmla="*/ 127 h 249"/>
                <a:gd name="T24" fmla="*/ 44 w 198"/>
                <a:gd name="T25" fmla="*/ 123 h 249"/>
                <a:gd name="T26" fmla="*/ 49 w 198"/>
                <a:gd name="T27" fmla="*/ 125 h 249"/>
                <a:gd name="T28" fmla="*/ 85 w 198"/>
                <a:gd name="T29" fmla="*/ 220 h 249"/>
                <a:gd name="T30" fmla="*/ 83 w 198"/>
                <a:gd name="T31" fmla="*/ 225 h 249"/>
                <a:gd name="T32" fmla="*/ 108 w 198"/>
                <a:gd name="T33" fmla="*/ 131 h 249"/>
                <a:gd name="T34" fmla="*/ 105 w 198"/>
                <a:gd name="T35" fmla="*/ 130 h 249"/>
                <a:gd name="T36" fmla="*/ 98 w 198"/>
                <a:gd name="T37" fmla="*/ 123 h 249"/>
                <a:gd name="T38" fmla="*/ 92 w 198"/>
                <a:gd name="T39" fmla="*/ 130 h 249"/>
                <a:gd name="T40" fmla="*/ 87 w 198"/>
                <a:gd name="T41" fmla="*/ 130 h 249"/>
                <a:gd name="T42" fmla="*/ 80 w 198"/>
                <a:gd name="T43" fmla="*/ 123 h 249"/>
                <a:gd name="T44" fmla="*/ 73 w 198"/>
                <a:gd name="T45" fmla="*/ 130 h 249"/>
                <a:gd name="T46" fmla="*/ 68 w 198"/>
                <a:gd name="T47" fmla="*/ 130 h 249"/>
                <a:gd name="T48" fmla="*/ 59 w 198"/>
                <a:gd name="T49" fmla="*/ 121 h 249"/>
                <a:gd name="T50" fmla="*/ 59 w 198"/>
                <a:gd name="T51" fmla="*/ 116 h 249"/>
                <a:gd name="T52" fmla="*/ 64 w 198"/>
                <a:gd name="T53" fmla="*/ 116 h 249"/>
                <a:gd name="T54" fmla="*/ 71 w 198"/>
                <a:gd name="T55" fmla="*/ 122 h 249"/>
                <a:gd name="T56" fmla="*/ 77 w 198"/>
                <a:gd name="T57" fmla="*/ 116 h 249"/>
                <a:gd name="T58" fmla="*/ 83 w 198"/>
                <a:gd name="T59" fmla="*/ 116 h 249"/>
                <a:gd name="T60" fmla="*/ 89 w 198"/>
                <a:gd name="T61" fmla="*/ 122 h 249"/>
                <a:gd name="T62" fmla="*/ 96 w 198"/>
                <a:gd name="T63" fmla="*/ 116 h 249"/>
                <a:gd name="T64" fmla="*/ 101 w 198"/>
                <a:gd name="T65" fmla="*/ 116 h 249"/>
                <a:gd name="T66" fmla="*/ 108 w 198"/>
                <a:gd name="T67" fmla="*/ 122 h 249"/>
                <a:gd name="T68" fmla="*/ 114 w 198"/>
                <a:gd name="T69" fmla="*/ 116 h 249"/>
                <a:gd name="T70" fmla="*/ 120 w 198"/>
                <a:gd name="T71" fmla="*/ 116 h 249"/>
                <a:gd name="T72" fmla="*/ 126 w 198"/>
                <a:gd name="T73" fmla="*/ 122 h 249"/>
                <a:gd name="T74" fmla="*/ 133 w 198"/>
                <a:gd name="T75" fmla="*/ 116 h 249"/>
                <a:gd name="T76" fmla="*/ 138 w 198"/>
                <a:gd name="T77" fmla="*/ 116 h 249"/>
                <a:gd name="T78" fmla="*/ 138 w 198"/>
                <a:gd name="T79" fmla="*/ 121 h 249"/>
                <a:gd name="T80" fmla="*/ 129 w 198"/>
                <a:gd name="T81" fmla="*/ 130 h 249"/>
                <a:gd name="T82" fmla="*/ 124 w 198"/>
                <a:gd name="T83" fmla="*/ 130 h 249"/>
                <a:gd name="T84" fmla="*/ 117 w 198"/>
                <a:gd name="T85" fmla="*/ 123 h 249"/>
                <a:gd name="T86" fmla="*/ 110 w 198"/>
                <a:gd name="T87" fmla="*/ 130 h 249"/>
                <a:gd name="T88" fmla="*/ 108 w 198"/>
                <a:gd name="T89" fmla="*/ 131 h 249"/>
                <a:gd name="T90" fmla="*/ 155 w 198"/>
                <a:gd name="T91" fmla="*/ 127 h 249"/>
                <a:gd name="T92" fmla="*/ 119 w 198"/>
                <a:gd name="T93" fmla="*/ 222 h 249"/>
                <a:gd name="T94" fmla="*/ 115 w 198"/>
                <a:gd name="T95" fmla="*/ 225 h 249"/>
                <a:gd name="T96" fmla="*/ 114 w 198"/>
                <a:gd name="T97" fmla="*/ 225 h 249"/>
                <a:gd name="T98" fmla="*/ 112 w 198"/>
                <a:gd name="T99" fmla="*/ 220 h 249"/>
                <a:gd name="T100" fmla="*/ 148 w 198"/>
                <a:gd name="T101" fmla="*/ 125 h 249"/>
                <a:gd name="T102" fmla="*/ 153 w 198"/>
                <a:gd name="T103" fmla="*/ 123 h 249"/>
                <a:gd name="T104" fmla="*/ 155 w 198"/>
                <a:gd name="T105" fmla="*/ 12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249">
                  <a:moveTo>
                    <a:pt x="99" y="0"/>
                  </a:moveTo>
                  <a:cubicBezTo>
                    <a:pt x="32" y="0"/>
                    <a:pt x="0" y="40"/>
                    <a:pt x="0" y="87"/>
                  </a:cubicBezTo>
                  <a:cubicBezTo>
                    <a:pt x="0" y="145"/>
                    <a:pt x="42" y="185"/>
                    <a:pt x="54" y="239"/>
                  </a:cubicBezTo>
                  <a:cubicBezTo>
                    <a:pt x="56" y="245"/>
                    <a:pt x="61" y="249"/>
                    <a:pt x="67" y="24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6" y="249"/>
                    <a:pt x="141" y="245"/>
                    <a:pt x="143" y="239"/>
                  </a:cubicBezTo>
                  <a:cubicBezTo>
                    <a:pt x="155" y="185"/>
                    <a:pt x="198" y="145"/>
                    <a:pt x="198" y="87"/>
                  </a:cubicBezTo>
                  <a:cubicBezTo>
                    <a:pt x="198" y="40"/>
                    <a:pt x="157" y="0"/>
                    <a:pt x="99" y="0"/>
                  </a:cubicBezTo>
                  <a:close/>
                  <a:moveTo>
                    <a:pt x="83" y="225"/>
                  </a:moveTo>
                  <a:cubicBezTo>
                    <a:pt x="83" y="225"/>
                    <a:pt x="82" y="225"/>
                    <a:pt x="82" y="225"/>
                  </a:cubicBezTo>
                  <a:cubicBezTo>
                    <a:pt x="80" y="225"/>
                    <a:pt x="79" y="224"/>
                    <a:pt x="78" y="222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1" y="125"/>
                    <a:pt x="42" y="123"/>
                    <a:pt x="44" y="123"/>
                  </a:cubicBezTo>
                  <a:cubicBezTo>
                    <a:pt x="46" y="122"/>
                    <a:pt x="48" y="123"/>
                    <a:pt x="49" y="125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6" y="222"/>
                    <a:pt x="85" y="224"/>
                    <a:pt x="83" y="225"/>
                  </a:cubicBezTo>
                  <a:close/>
                  <a:moveTo>
                    <a:pt x="108" y="131"/>
                  </a:moveTo>
                  <a:cubicBezTo>
                    <a:pt x="107" y="131"/>
                    <a:pt x="106" y="131"/>
                    <a:pt x="105" y="130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0" y="131"/>
                    <a:pt x="88" y="131"/>
                    <a:pt x="87" y="130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2" y="131"/>
                    <a:pt x="70" y="131"/>
                    <a:pt x="68" y="13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8" y="119"/>
                    <a:pt x="58" y="117"/>
                    <a:pt x="59" y="116"/>
                  </a:cubicBezTo>
                  <a:cubicBezTo>
                    <a:pt x="60" y="114"/>
                    <a:pt x="63" y="114"/>
                    <a:pt x="64" y="116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9" y="114"/>
                    <a:pt x="81" y="114"/>
                    <a:pt x="83" y="116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7" y="114"/>
                    <a:pt x="100" y="114"/>
                    <a:pt x="101" y="116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6" y="114"/>
                    <a:pt x="118" y="114"/>
                    <a:pt x="120" y="116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4"/>
                    <a:pt x="137" y="114"/>
                    <a:pt x="138" y="116"/>
                  </a:cubicBezTo>
                  <a:cubicBezTo>
                    <a:pt x="139" y="117"/>
                    <a:pt x="139" y="119"/>
                    <a:pt x="138" y="121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7" y="131"/>
                    <a:pt x="125" y="131"/>
                    <a:pt x="124" y="130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10" y="131"/>
                    <a:pt x="109" y="131"/>
                    <a:pt x="108" y="131"/>
                  </a:cubicBezTo>
                  <a:close/>
                  <a:moveTo>
                    <a:pt x="155" y="127"/>
                  </a:moveTo>
                  <a:cubicBezTo>
                    <a:pt x="119" y="222"/>
                    <a:pt x="119" y="222"/>
                    <a:pt x="119" y="222"/>
                  </a:cubicBezTo>
                  <a:cubicBezTo>
                    <a:pt x="118" y="224"/>
                    <a:pt x="117" y="225"/>
                    <a:pt x="115" y="225"/>
                  </a:cubicBezTo>
                  <a:cubicBezTo>
                    <a:pt x="115" y="225"/>
                    <a:pt x="114" y="225"/>
                    <a:pt x="114" y="225"/>
                  </a:cubicBezTo>
                  <a:cubicBezTo>
                    <a:pt x="112" y="224"/>
                    <a:pt x="111" y="222"/>
                    <a:pt x="112" y="220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3"/>
                    <a:pt x="151" y="122"/>
                    <a:pt x="153" y="123"/>
                  </a:cubicBezTo>
                  <a:cubicBezTo>
                    <a:pt x="155" y="123"/>
                    <a:pt x="156" y="125"/>
                    <a:pt x="155" y="1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1">
              <a:extLst>
                <a:ext uri="{FF2B5EF4-FFF2-40B4-BE49-F238E27FC236}">
                  <a16:creationId xmlns:a16="http://schemas.microsoft.com/office/drawing/2014/main" id="{178483B0-9979-4566-B568-C7ED6593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426" y="4479925"/>
              <a:ext cx="434975" cy="2378075"/>
            </a:xfrm>
            <a:custGeom>
              <a:avLst/>
              <a:gdLst>
                <a:gd name="T0" fmla="*/ 196 w 196"/>
                <a:gd name="T1" fmla="*/ 0 h 1074"/>
                <a:gd name="T2" fmla="*/ 196 w 196"/>
                <a:gd name="T3" fmla="*/ 211 h 1074"/>
                <a:gd name="T4" fmla="*/ 139 w 196"/>
                <a:gd name="T5" fmla="*/ 268 h 1074"/>
                <a:gd name="T6" fmla="*/ 57 w 196"/>
                <a:gd name="T7" fmla="*/ 268 h 1074"/>
                <a:gd name="T8" fmla="*/ 0 w 196"/>
                <a:gd name="T9" fmla="*/ 324 h 1074"/>
                <a:gd name="T10" fmla="*/ 0 w 196"/>
                <a:gd name="T11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074">
                  <a:moveTo>
                    <a:pt x="196" y="0"/>
                  </a:moveTo>
                  <a:cubicBezTo>
                    <a:pt x="196" y="211"/>
                    <a:pt x="196" y="211"/>
                    <a:pt x="196" y="211"/>
                  </a:cubicBezTo>
                  <a:cubicBezTo>
                    <a:pt x="196" y="243"/>
                    <a:pt x="170" y="268"/>
                    <a:pt x="139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25" y="268"/>
                    <a:pt x="0" y="293"/>
                    <a:pt x="0" y="324"/>
                  </a:cubicBezTo>
                  <a:cubicBezTo>
                    <a:pt x="0" y="1074"/>
                    <a:pt x="0" y="1074"/>
                    <a:pt x="0" y="1074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2">
              <a:extLst>
                <a:ext uri="{FF2B5EF4-FFF2-40B4-BE49-F238E27FC236}">
                  <a16:creationId xmlns:a16="http://schemas.microsoft.com/office/drawing/2014/main" id="{F387CD9D-8FAE-4D1E-BC7C-D9993EE3F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5578475"/>
              <a:ext cx="1085850" cy="1279525"/>
            </a:xfrm>
            <a:custGeom>
              <a:avLst/>
              <a:gdLst>
                <a:gd name="T0" fmla="*/ 0 w 490"/>
                <a:gd name="T1" fmla="*/ 0 h 578"/>
                <a:gd name="T2" fmla="*/ 0 w 490"/>
                <a:gd name="T3" fmla="*/ 59 h 578"/>
                <a:gd name="T4" fmla="*/ 70 w 490"/>
                <a:gd name="T5" fmla="*/ 130 h 578"/>
                <a:gd name="T6" fmla="*/ 419 w 490"/>
                <a:gd name="T7" fmla="*/ 128 h 578"/>
                <a:gd name="T8" fmla="*/ 490 w 490"/>
                <a:gd name="T9" fmla="*/ 199 h 578"/>
                <a:gd name="T10" fmla="*/ 490 w 490"/>
                <a:gd name="T11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578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98"/>
                    <a:pt x="31" y="130"/>
                    <a:pt x="70" y="130"/>
                  </a:cubicBezTo>
                  <a:cubicBezTo>
                    <a:pt x="419" y="128"/>
                    <a:pt x="419" y="128"/>
                    <a:pt x="419" y="128"/>
                  </a:cubicBezTo>
                  <a:cubicBezTo>
                    <a:pt x="458" y="128"/>
                    <a:pt x="490" y="160"/>
                    <a:pt x="490" y="199"/>
                  </a:cubicBezTo>
                  <a:cubicBezTo>
                    <a:pt x="490" y="578"/>
                    <a:pt x="490" y="578"/>
                    <a:pt x="490" y="578"/>
                  </a:cubicBezTo>
                </a:path>
              </a:pathLst>
            </a:custGeom>
            <a:noFill/>
            <a:ln w="174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3">
              <a:extLst>
                <a:ext uri="{FF2B5EF4-FFF2-40B4-BE49-F238E27FC236}">
                  <a16:creationId xmlns:a16="http://schemas.microsoft.com/office/drawing/2014/main" id="{34FA2CFA-5428-4364-B202-3A52EA9A6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1538" y="4919663"/>
              <a:ext cx="420688" cy="519113"/>
            </a:xfrm>
            <a:custGeom>
              <a:avLst/>
              <a:gdLst>
                <a:gd name="T0" fmla="*/ 134 w 190"/>
                <a:gd name="T1" fmla="*/ 235 h 235"/>
                <a:gd name="T2" fmla="*/ 56 w 190"/>
                <a:gd name="T3" fmla="*/ 235 h 235"/>
                <a:gd name="T4" fmla="*/ 52 w 190"/>
                <a:gd name="T5" fmla="*/ 232 h 235"/>
                <a:gd name="T6" fmla="*/ 27 w 190"/>
                <a:gd name="T7" fmla="*/ 165 h 235"/>
                <a:gd name="T8" fmla="*/ 0 w 190"/>
                <a:gd name="T9" fmla="*/ 83 h 235"/>
                <a:gd name="T10" fmla="*/ 95 w 190"/>
                <a:gd name="T11" fmla="*/ 0 h 235"/>
                <a:gd name="T12" fmla="*/ 190 w 190"/>
                <a:gd name="T13" fmla="*/ 83 h 235"/>
                <a:gd name="T14" fmla="*/ 163 w 190"/>
                <a:gd name="T15" fmla="*/ 165 h 235"/>
                <a:gd name="T16" fmla="*/ 137 w 190"/>
                <a:gd name="T17" fmla="*/ 232 h 235"/>
                <a:gd name="T18" fmla="*/ 134 w 190"/>
                <a:gd name="T19" fmla="*/ 235 h 235"/>
                <a:gd name="T20" fmla="*/ 58 w 190"/>
                <a:gd name="T21" fmla="*/ 228 h 235"/>
                <a:gd name="T22" fmla="*/ 131 w 190"/>
                <a:gd name="T23" fmla="*/ 228 h 235"/>
                <a:gd name="T24" fmla="*/ 157 w 190"/>
                <a:gd name="T25" fmla="*/ 162 h 235"/>
                <a:gd name="T26" fmla="*/ 183 w 190"/>
                <a:gd name="T27" fmla="*/ 83 h 235"/>
                <a:gd name="T28" fmla="*/ 95 w 190"/>
                <a:gd name="T29" fmla="*/ 7 h 235"/>
                <a:gd name="T30" fmla="*/ 7 w 190"/>
                <a:gd name="T31" fmla="*/ 83 h 235"/>
                <a:gd name="T32" fmla="*/ 33 w 190"/>
                <a:gd name="T33" fmla="*/ 162 h 235"/>
                <a:gd name="T34" fmla="*/ 58 w 190"/>
                <a:gd name="T35" fmla="*/ 2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35">
                  <a:moveTo>
                    <a:pt x="134" y="235"/>
                  </a:moveTo>
                  <a:cubicBezTo>
                    <a:pt x="56" y="235"/>
                    <a:pt x="56" y="235"/>
                    <a:pt x="56" y="235"/>
                  </a:cubicBezTo>
                  <a:cubicBezTo>
                    <a:pt x="54" y="235"/>
                    <a:pt x="52" y="233"/>
                    <a:pt x="52" y="232"/>
                  </a:cubicBezTo>
                  <a:cubicBezTo>
                    <a:pt x="49" y="207"/>
                    <a:pt x="37" y="186"/>
                    <a:pt x="27" y="165"/>
                  </a:cubicBezTo>
                  <a:cubicBezTo>
                    <a:pt x="13" y="140"/>
                    <a:pt x="0" y="114"/>
                    <a:pt x="0" y="83"/>
                  </a:cubicBezTo>
                  <a:cubicBezTo>
                    <a:pt x="0" y="32"/>
                    <a:pt x="37" y="0"/>
                    <a:pt x="95" y="0"/>
                  </a:cubicBezTo>
                  <a:cubicBezTo>
                    <a:pt x="149" y="0"/>
                    <a:pt x="190" y="36"/>
                    <a:pt x="190" y="83"/>
                  </a:cubicBezTo>
                  <a:cubicBezTo>
                    <a:pt x="190" y="114"/>
                    <a:pt x="176" y="140"/>
                    <a:pt x="163" y="165"/>
                  </a:cubicBezTo>
                  <a:cubicBezTo>
                    <a:pt x="152" y="186"/>
                    <a:pt x="141" y="207"/>
                    <a:pt x="137" y="232"/>
                  </a:cubicBezTo>
                  <a:cubicBezTo>
                    <a:pt x="137" y="233"/>
                    <a:pt x="136" y="235"/>
                    <a:pt x="134" y="235"/>
                  </a:cubicBezTo>
                  <a:close/>
                  <a:moveTo>
                    <a:pt x="58" y="228"/>
                  </a:moveTo>
                  <a:cubicBezTo>
                    <a:pt x="131" y="228"/>
                    <a:pt x="131" y="228"/>
                    <a:pt x="131" y="228"/>
                  </a:cubicBezTo>
                  <a:cubicBezTo>
                    <a:pt x="135" y="203"/>
                    <a:pt x="146" y="182"/>
                    <a:pt x="157" y="162"/>
                  </a:cubicBezTo>
                  <a:cubicBezTo>
                    <a:pt x="170" y="136"/>
                    <a:pt x="183" y="112"/>
                    <a:pt x="183" y="83"/>
                  </a:cubicBezTo>
                  <a:cubicBezTo>
                    <a:pt x="183" y="40"/>
                    <a:pt x="145" y="7"/>
                    <a:pt x="95" y="7"/>
                  </a:cubicBezTo>
                  <a:cubicBezTo>
                    <a:pt x="30" y="7"/>
                    <a:pt x="7" y="46"/>
                    <a:pt x="7" y="83"/>
                  </a:cubicBezTo>
                  <a:cubicBezTo>
                    <a:pt x="7" y="112"/>
                    <a:pt x="19" y="136"/>
                    <a:pt x="33" y="162"/>
                  </a:cubicBezTo>
                  <a:cubicBezTo>
                    <a:pt x="43" y="182"/>
                    <a:pt x="54" y="203"/>
                    <a:pt x="58" y="22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4">
              <a:extLst>
                <a:ext uri="{FF2B5EF4-FFF2-40B4-BE49-F238E27FC236}">
                  <a16:creationId xmlns:a16="http://schemas.microsoft.com/office/drawing/2014/main" id="{B7BA35D8-FC80-450C-92FC-5E77F55868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3138" y="5422900"/>
              <a:ext cx="217488" cy="165100"/>
            </a:xfrm>
            <a:custGeom>
              <a:avLst/>
              <a:gdLst>
                <a:gd name="T0" fmla="*/ 49 w 98"/>
                <a:gd name="T1" fmla="*/ 74 h 74"/>
                <a:gd name="T2" fmla="*/ 0 w 98"/>
                <a:gd name="T3" fmla="*/ 25 h 74"/>
                <a:gd name="T4" fmla="*/ 0 w 98"/>
                <a:gd name="T5" fmla="*/ 13 h 74"/>
                <a:gd name="T6" fmla="*/ 14 w 98"/>
                <a:gd name="T7" fmla="*/ 0 h 74"/>
                <a:gd name="T8" fmla="*/ 84 w 98"/>
                <a:gd name="T9" fmla="*/ 0 h 74"/>
                <a:gd name="T10" fmla="*/ 98 w 98"/>
                <a:gd name="T11" fmla="*/ 13 h 74"/>
                <a:gd name="T12" fmla="*/ 98 w 98"/>
                <a:gd name="T13" fmla="*/ 25 h 74"/>
                <a:gd name="T14" fmla="*/ 49 w 98"/>
                <a:gd name="T15" fmla="*/ 74 h 74"/>
                <a:gd name="T16" fmla="*/ 14 w 98"/>
                <a:gd name="T17" fmla="*/ 7 h 74"/>
                <a:gd name="T18" fmla="*/ 7 w 98"/>
                <a:gd name="T19" fmla="*/ 13 h 74"/>
                <a:gd name="T20" fmla="*/ 7 w 98"/>
                <a:gd name="T21" fmla="*/ 25 h 74"/>
                <a:gd name="T22" fmla="*/ 49 w 98"/>
                <a:gd name="T23" fmla="*/ 67 h 74"/>
                <a:gd name="T24" fmla="*/ 91 w 98"/>
                <a:gd name="T25" fmla="*/ 25 h 74"/>
                <a:gd name="T26" fmla="*/ 91 w 98"/>
                <a:gd name="T27" fmla="*/ 13 h 74"/>
                <a:gd name="T28" fmla="*/ 84 w 98"/>
                <a:gd name="T29" fmla="*/ 7 h 74"/>
                <a:gd name="T30" fmla="*/ 14 w 98"/>
                <a:gd name="T3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74">
                  <a:moveTo>
                    <a:pt x="49" y="74"/>
                  </a:moveTo>
                  <a:cubicBezTo>
                    <a:pt x="22" y="74"/>
                    <a:pt x="0" y="52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2" y="0"/>
                    <a:pt x="98" y="6"/>
                    <a:pt x="98" y="13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52"/>
                    <a:pt x="76" y="74"/>
                    <a:pt x="49" y="74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3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48"/>
                    <a:pt x="26" y="67"/>
                    <a:pt x="49" y="67"/>
                  </a:cubicBezTo>
                  <a:cubicBezTo>
                    <a:pt x="72" y="67"/>
                    <a:pt x="91" y="48"/>
                    <a:pt x="91" y="25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0"/>
                    <a:pt x="88" y="7"/>
                    <a:pt x="84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5">
              <a:extLst>
                <a:ext uri="{FF2B5EF4-FFF2-40B4-BE49-F238E27FC236}">
                  <a16:creationId xmlns:a16="http://schemas.microsoft.com/office/drawing/2014/main" id="{5C2D67C2-E42D-4625-ABDB-9C0409387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5470525"/>
              <a:ext cx="204788" cy="14288"/>
            </a:xfrm>
            <a:custGeom>
              <a:avLst/>
              <a:gdLst>
                <a:gd name="T0" fmla="*/ 88 w 92"/>
                <a:gd name="T1" fmla="*/ 7 h 7"/>
                <a:gd name="T2" fmla="*/ 3 w 92"/>
                <a:gd name="T3" fmla="*/ 7 h 7"/>
                <a:gd name="T4" fmla="*/ 0 w 92"/>
                <a:gd name="T5" fmla="*/ 4 h 7"/>
                <a:gd name="T6" fmla="*/ 3 w 92"/>
                <a:gd name="T7" fmla="*/ 0 h 7"/>
                <a:gd name="T8" fmla="*/ 88 w 92"/>
                <a:gd name="T9" fmla="*/ 0 h 7"/>
                <a:gd name="T10" fmla="*/ 92 w 92"/>
                <a:gd name="T11" fmla="*/ 4 h 7"/>
                <a:gd name="T12" fmla="*/ 88 w 9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">
                  <a:moveTo>
                    <a:pt x="88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6"/>
                    <a:pt x="90" y="7"/>
                    <a:pt x="88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6">
              <a:extLst>
                <a:ext uri="{FF2B5EF4-FFF2-40B4-BE49-F238E27FC236}">
                  <a16:creationId xmlns:a16="http://schemas.microsoft.com/office/drawing/2014/main" id="{AD67BBB6-0C78-4B0E-8003-18DEE29BE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5516563"/>
              <a:ext cx="184150" cy="15875"/>
            </a:xfrm>
            <a:custGeom>
              <a:avLst/>
              <a:gdLst>
                <a:gd name="T0" fmla="*/ 80 w 83"/>
                <a:gd name="T1" fmla="*/ 7 h 7"/>
                <a:gd name="T2" fmla="*/ 3 w 83"/>
                <a:gd name="T3" fmla="*/ 7 h 7"/>
                <a:gd name="T4" fmla="*/ 0 w 83"/>
                <a:gd name="T5" fmla="*/ 3 h 7"/>
                <a:gd name="T6" fmla="*/ 3 w 83"/>
                <a:gd name="T7" fmla="*/ 0 h 7"/>
                <a:gd name="T8" fmla="*/ 80 w 83"/>
                <a:gd name="T9" fmla="*/ 0 h 7"/>
                <a:gd name="T10" fmla="*/ 83 w 83"/>
                <a:gd name="T11" fmla="*/ 3 h 7"/>
                <a:gd name="T12" fmla="*/ 80 w 8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">
                  <a:moveTo>
                    <a:pt x="8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3" y="5"/>
                    <a:pt x="82" y="7"/>
                    <a:pt x="80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7">
              <a:extLst>
                <a:ext uri="{FF2B5EF4-FFF2-40B4-BE49-F238E27FC236}">
                  <a16:creationId xmlns:a16="http://schemas.microsoft.com/office/drawing/2014/main" id="{2B4BA88D-3A0A-4DE7-A875-3B5F2E092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8" y="5173663"/>
              <a:ext cx="92075" cy="207963"/>
            </a:xfrm>
            <a:custGeom>
              <a:avLst/>
              <a:gdLst>
                <a:gd name="T0" fmla="*/ 4 w 42"/>
                <a:gd name="T1" fmla="*/ 94 h 94"/>
                <a:gd name="T2" fmla="*/ 3 w 42"/>
                <a:gd name="T3" fmla="*/ 94 h 94"/>
                <a:gd name="T4" fmla="*/ 1 w 42"/>
                <a:gd name="T5" fmla="*/ 90 h 94"/>
                <a:gd name="T6" fmla="*/ 35 w 42"/>
                <a:gd name="T7" fmla="*/ 2 h 94"/>
                <a:gd name="T8" fmla="*/ 39 w 42"/>
                <a:gd name="T9" fmla="*/ 1 h 94"/>
                <a:gd name="T10" fmla="*/ 41 w 42"/>
                <a:gd name="T11" fmla="*/ 5 h 94"/>
                <a:gd name="T12" fmla="*/ 8 w 42"/>
                <a:gd name="T13" fmla="*/ 92 h 94"/>
                <a:gd name="T14" fmla="*/ 4 w 42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4">
                  <a:moveTo>
                    <a:pt x="4" y="94"/>
                  </a:moveTo>
                  <a:cubicBezTo>
                    <a:pt x="4" y="94"/>
                    <a:pt x="3" y="94"/>
                    <a:pt x="3" y="94"/>
                  </a:cubicBezTo>
                  <a:cubicBezTo>
                    <a:pt x="1" y="93"/>
                    <a:pt x="0" y="91"/>
                    <a:pt x="1" y="9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1"/>
                    <a:pt x="38" y="0"/>
                    <a:pt x="39" y="1"/>
                  </a:cubicBezTo>
                  <a:cubicBezTo>
                    <a:pt x="41" y="1"/>
                    <a:pt x="42" y="3"/>
                    <a:pt x="41" y="5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7" y="93"/>
                    <a:pt x="6" y="94"/>
                    <a:pt x="4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8">
              <a:extLst>
                <a:ext uri="{FF2B5EF4-FFF2-40B4-BE49-F238E27FC236}">
                  <a16:creationId xmlns:a16="http://schemas.microsoft.com/office/drawing/2014/main" id="{41A062BF-2A17-4CBA-864F-50B4543E5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5173663"/>
              <a:ext cx="92075" cy="207963"/>
            </a:xfrm>
            <a:custGeom>
              <a:avLst/>
              <a:gdLst>
                <a:gd name="T0" fmla="*/ 37 w 41"/>
                <a:gd name="T1" fmla="*/ 94 h 94"/>
                <a:gd name="T2" fmla="*/ 34 w 41"/>
                <a:gd name="T3" fmla="*/ 92 h 94"/>
                <a:gd name="T4" fmla="*/ 0 w 41"/>
                <a:gd name="T5" fmla="*/ 5 h 94"/>
                <a:gd name="T6" fmla="*/ 2 w 41"/>
                <a:gd name="T7" fmla="*/ 1 h 94"/>
                <a:gd name="T8" fmla="*/ 7 w 41"/>
                <a:gd name="T9" fmla="*/ 2 h 94"/>
                <a:gd name="T10" fmla="*/ 40 w 41"/>
                <a:gd name="T11" fmla="*/ 90 h 94"/>
                <a:gd name="T12" fmla="*/ 38 w 41"/>
                <a:gd name="T13" fmla="*/ 94 h 94"/>
                <a:gd name="T14" fmla="*/ 37 w 41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4">
                  <a:moveTo>
                    <a:pt x="37" y="94"/>
                  </a:moveTo>
                  <a:cubicBezTo>
                    <a:pt x="36" y="94"/>
                    <a:pt x="35" y="93"/>
                    <a:pt x="34" y="9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1" y="91"/>
                    <a:pt x="40" y="93"/>
                    <a:pt x="38" y="94"/>
                  </a:cubicBezTo>
                  <a:cubicBezTo>
                    <a:pt x="38" y="94"/>
                    <a:pt x="38" y="94"/>
                    <a:pt x="37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9">
              <a:extLst>
                <a:ext uri="{FF2B5EF4-FFF2-40B4-BE49-F238E27FC236}">
                  <a16:creationId xmlns:a16="http://schemas.microsoft.com/office/drawing/2014/main" id="{5470534F-E80C-47C2-B7F6-279AA3855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1" y="5157788"/>
              <a:ext cx="168275" cy="34925"/>
            </a:xfrm>
            <a:custGeom>
              <a:avLst/>
              <a:gdLst>
                <a:gd name="T0" fmla="*/ 12 w 76"/>
                <a:gd name="T1" fmla="*/ 15 h 16"/>
                <a:gd name="T2" fmla="*/ 10 w 76"/>
                <a:gd name="T3" fmla="*/ 14 h 16"/>
                <a:gd name="T4" fmla="*/ 1 w 76"/>
                <a:gd name="T5" fmla="*/ 6 h 16"/>
                <a:gd name="T6" fmla="*/ 1 w 76"/>
                <a:gd name="T7" fmla="*/ 1 h 16"/>
                <a:gd name="T8" fmla="*/ 6 w 76"/>
                <a:gd name="T9" fmla="*/ 1 h 16"/>
                <a:gd name="T10" fmla="*/ 12 w 76"/>
                <a:gd name="T11" fmla="*/ 7 h 16"/>
                <a:gd name="T12" fmla="*/ 18 w 76"/>
                <a:gd name="T13" fmla="*/ 1 h 16"/>
                <a:gd name="T14" fmla="*/ 23 w 76"/>
                <a:gd name="T15" fmla="*/ 1 h 16"/>
                <a:gd name="T16" fmla="*/ 29 w 76"/>
                <a:gd name="T17" fmla="*/ 7 h 16"/>
                <a:gd name="T18" fmla="*/ 35 w 76"/>
                <a:gd name="T19" fmla="*/ 1 h 16"/>
                <a:gd name="T20" fmla="*/ 40 w 76"/>
                <a:gd name="T21" fmla="*/ 1 h 16"/>
                <a:gd name="T22" fmla="*/ 46 w 76"/>
                <a:gd name="T23" fmla="*/ 7 h 16"/>
                <a:gd name="T24" fmla="*/ 52 w 76"/>
                <a:gd name="T25" fmla="*/ 1 h 16"/>
                <a:gd name="T26" fmla="*/ 57 w 76"/>
                <a:gd name="T27" fmla="*/ 1 h 16"/>
                <a:gd name="T28" fmla="*/ 63 w 76"/>
                <a:gd name="T29" fmla="*/ 7 h 16"/>
                <a:gd name="T30" fmla="*/ 69 w 76"/>
                <a:gd name="T31" fmla="*/ 1 h 16"/>
                <a:gd name="T32" fmla="*/ 74 w 76"/>
                <a:gd name="T33" fmla="*/ 1 h 16"/>
                <a:gd name="T34" fmla="*/ 74 w 76"/>
                <a:gd name="T35" fmla="*/ 6 h 16"/>
                <a:gd name="T36" fmla="*/ 66 w 76"/>
                <a:gd name="T37" fmla="*/ 14 h 16"/>
                <a:gd name="T38" fmla="*/ 61 w 76"/>
                <a:gd name="T39" fmla="*/ 14 h 16"/>
                <a:gd name="T40" fmla="*/ 55 w 76"/>
                <a:gd name="T41" fmla="*/ 8 h 16"/>
                <a:gd name="T42" fmla="*/ 49 w 76"/>
                <a:gd name="T43" fmla="*/ 14 h 16"/>
                <a:gd name="T44" fmla="*/ 44 w 76"/>
                <a:gd name="T45" fmla="*/ 14 h 16"/>
                <a:gd name="T46" fmla="*/ 38 w 76"/>
                <a:gd name="T47" fmla="*/ 8 h 16"/>
                <a:gd name="T48" fmla="*/ 32 w 76"/>
                <a:gd name="T49" fmla="*/ 14 h 16"/>
                <a:gd name="T50" fmla="*/ 27 w 76"/>
                <a:gd name="T51" fmla="*/ 14 h 16"/>
                <a:gd name="T52" fmla="*/ 21 w 76"/>
                <a:gd name="T53" fmla="*/ 8 h 16"/>
                <a:gd name="T54" fmla="*/ 15 w 76"/>
                <a:gd name="T55" fmla="*/ 14 h 16"/>
                <a:gd name="T56" fmla="*/ 12 w 76"/>
                <a:gd name="T5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6">
                  <a:moveTo>
                    <a:pt x="12" y="15"/>
                  </a:moveTo>
                  <a:cubicBezTo>
                    <a:pt x="11" y="15"/>
                    <a:pt x="10" y="15"/>
                    <a:pt x="10" y="1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0"/>
                    <a:pt x="56" y="0"/>
                    <a:pt x="57" y="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2"/>
                    <a:pt x="76" y="5"/>
                    <a:pt x="74" y="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6"/>
                    <a:pt x="62" y="16"/>
                    <a:pt x="61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7" y="16"/>
                    <a:pt x="45" y="16"/>
                    <a:pt x="44" y="1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6"/>
                    <a:pt x="28" y="16"/>
                    <a:pt x="27" y="1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5"/>
                    <a:pt x="13" y="15"/>
                    <a:pt x="12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60">
              <a:extLst>
                <a:ext uri="{FF2B5EF4-FFF2-40B4-BE49-F238E27FC236}">
                  <a16:creationId xmlns:a16="http://schemas.microsoft.com/office/drawing/2014/main" id="{DA7C093C-BC0A-4B91-AFBF-4CBD5C424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8701" y="3473450"/>
              <a:ext cx="0" cy="3384550"/>
            </a:xfrm>
            <a:prstGeom prst="line">
              <a:avLst/>
            </a:prstGeom>
            <a:noFill/>
            <a:ln w="106363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1">
              <a:extLst>
                <a:ext uri="{FF2B5EF4-FFF2-40B4-BE49-F238E27FC236}">
                  <a16:creationId xmlns:a16="http://schemas.microsoft.com/office/drawing/2014/main" id="{97CA8FC9-DB72-4264-8A9F-EA85428AD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526" y="3351213"/>
              <a:ext cx="511175" cy="68263"/>
            </a:xfrm>
            <a:custGeom>
              <a:avLst/>
              <a:gdLst>
                <a:gd name="T0" fmla="*/ 216 w 231"/>
                <a:gd name="T1" fmla="*/ 31 h 31"/>
                <a:gd name="T2" fmla="*/ 15 w 231"/>
                <a:gd name="T3" fmla="*/ 31 h 31"/>
                <a:gd name="T4" fmla="*/ 0 w 231"/>
                <a:gd name="T5" fmla="*/ 16 h 31"/>
                <a:gd name="T6" fmla="*/ 0 w 231"/>
                <a:gd name="T7" fmla="*/ 16 h 31"/>
                <a:gd name="T8" fmla="*/ 15 w 231"/>
                <a:gd name="T9" fmla="*/ 0 h 31"/>
                <a:gd name="T10" fmla="*/ 216 w 231"/>
                <a:gd name="T11" fmla="*/ 0 h 31"/>
                <a:gd name="T12" fmla="*/ 231 w 231"/>
                <a:gd name="T13" fmla="*/ 16 h 31"/>
                <a:gd name="T14" fmla="*/ 231 w 231"/>
                <a:gd name="T15" fmla="*/ 16 h 31"/>
                <a:gd name="T16" fmla="*/ 216 w 2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1">
                  <a:moveTo>
                    <a:pt x="216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1" y="24"/>
                    <a:pt x="224" y="31"/>
                    <a:pt x="216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2">
              <a:extLst>
                <a:ext uri="{FF2B5EF4-FFF2-40B4-BE49-F238E27FC236}">
                  <a16:creationId xmlns:a16="http://schemas.microsoft.com/office/drawing/2014/main" id="{EBDBF030-4D2E-4939-9D75-0374D07C9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1" y="3446463"/>
              <a:ext cx="339725" cy="68263"/>
            </a:xfrm>
            <a:custGeom>
              <a:avLst/>
              <a:gdLst>
                <a:gd name="T0" fmla="*/ 141 w 153"/>
                <a:gd name="T1" fmla="*/ 31 h 31"/>
                <a:gd name="T2" fmla="*/ 12 w 153"/>
                <a:gd name="T3" fmla="*/ 31 h 31"/>
                <a:gd name="T4" fmla="*/ 0 w 153"/>
                <a:gd name="T5" fmla="*/ 18 h 31"/>
                <a:gd name="T6" fmla="*/ 0 w 153"/>
                <a:gd name="T7" fmla="*/ 13 h 31"/>
                <a:gd name="T8" fmla="*/ 12 w 153"/>
                <a:gd name="T9" fmla="*/ 0 h 31"/>
                <a:gd name="T10" fmla="*/ 141 w 153"/>
                <a:gd name="T11" fmla="*/ 0 h 31"/>
                <a:gd name="T12" fmla="*/ 153 w 153"/>
                <a:gd name="T13" fmla="*/ 13 h 31"/>
                <a:gd name="T14" fmla="*/ 153 w 153"/>
                <a:gd name="T15" fmla="*/ 18 h 31"/>
                <a:gd name="T16" fmla="*/ 141 w 15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31">
                  <a:moveTo>
                    <a:pt x="141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25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8" y="0"/>
                    <a:pt x="153" y="6"/>
                    <a:pt x="153" y="13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3" y="25"/>
                    <a:pt x="148" y="31"/>
                    <a:pt x="141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3">
              <a:extLst>
                <a:ext uri="{FF2B5EF4-FFF2-40B4-BE49-F238E27FC236}">
                  <a16:creationId xmlns:a16="http://schemas.microsoft.com/office/drawing/2014/main" id="{3E98A31F-2C9A-47FA-A6A4-FDCDFB887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526" y="3259138"/>
              <a:ext cx="511175" cy="66675"/>
            </a:xfrm>
            <a:custGeom>
              <a:avLst/>
              <a:gdLst>
                <a:gd name="T0" fmla="*/ 216 w 231"/>
                <a:gd name="T1" fmla="*/ 30 h 30"/>
                <a:gd name="T2" fmla="*/ 15 w 231"/>
                <a:gd name="T3" fmla="*/ 30 h 30"/>
                <a:gd name="T4" fmla="*/ 0 w 231"/>
                <a:gd name="T5" fmla="*/ 15 h 30"/>
                <a:gd name="T6" fmla="*/ 0 w 231"/>
                <a:gd name="T7" fmla="*/ 15 h 30"/>
                <a:gd name="T8" fmla="*/ 15 w 231"/>
                <a:gd name="T9" fmla="*/ 0 h 30"/>
                <a:gd name="T10" fmla="*/ 216 w 231"/>
                <a:gd name="T11" fmla="*/ 0 h 30"/>
                <a:gd name="T12" fmla="*/ 231 w 231"/>
                <a:gd name="T13" fmla="*/ 15 h 30"/>
                <a:gd name="T14" fmla="*/ 231 w 231"/>
                <a:gd name="T15" fmla="*/ 15 h 30"/>
                <a:gd name="T16" fmla="*/ 216 w 231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0">
                  <a:moveTo>
                    <a:pt x="2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5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31" y="23"/>
                    <a:pt x="224" y="30"/>
                    <a:pt x="21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4">
              <a:extLst>
                <a:ext uri="{FF2B5EF4-FFF2-40B4-BE49-F238E27FC236}">
                  <a16:creationId xmlns:a16="http://schemas.microsoft.com/office/drawing/2014/main" id="{9DA1E7F6-1DA0-47D5-A919-4EEF1FDE51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4976" y="1682750"/>
              <a:ext cx="1184275" cy="1549400"/>
            </a:xfrm>
            <a:custGeom>
              <a:avLst/>
              <a:gdLst>
                <a:gd name="T0" fmla="*/ 382 w 535"/>
                <a:gd name="T1" fmla="*/ 669 h 700"/>
                <a:gd name="T2" fmla="*/ 379 w 535"/>
                <a:gd name="T3" fmla="*/ 669 h 700"/>
                <a:gd name="T4" fmla="*/ 535 w 535"/>
                <a:gd name="T5" fmla="*/ 248 h 700"/>
                <a:gd name="T6" fmla="*/ 268 w 535"/>
                <a:gd name="T7" fmla="*/ 0 h 700"/>
                <a:gd name="T8" fmla="*/ 0 w 535"/>
                <a:gd name="T9" fmla="*/ 248 h 700"/>
                <a:gd name="T10" fmla="*/ 156 w 535"/>
                <a:gd name="T11" fmla="*/ 669 h 700"/>
                <a:gd name="T12" fmla="*/ 154 w 535"/>
                <a:gd name="T13" fmla="*/ 669 h 700"/>
                <a:gd name="T14" fmla="*/ 136 w 535"/>
                <a:gd name="T15" fmla="*/ 684 h 700"/>
                <a:gd name="T16" fmla="*/ 154 w 535"/>
                <a:gd name="T17" fmla="*/ 700 h 700"/>
                <a:gd name="T18" fmla="*/ 382 w 535"/>
                <a:gd name="T19" fmla="*/ 700 h 700"/>
                <a:gd name="T20" fmla="*/ 399 w 535"/>
                <a:gd name="T21" fmla="*/ 684 h 700"/>
                <a:gd name="T22" fmla="*/ 382 w 535"/>
                <a:gd name="T23" fmla="*/ 669 h 700"/>
                <a:gd name="T24" fmla="*/ 254 w 535"/>
                <a:gd name="T25" fmla="*/ 656 h 700"/>
                <a:gd name="T26" fmla="*/ 245 w 535"/>
                <a:gd name="T27" fmla="*/ 665 h 700"/>
                <a:gd name="T28" fmla="*/ 235 w 535"/>
                <a:gd name="T29" fmla="*/ 656 h 700"/>
                <a:gd name="T30" fmla="*/ 235 w 535"/>
                <a:gd name="T31" fmla="*/ 556 h 700"/>
                <a:gd name="T32" fmla="*/ 180 w 535"/>
                <a:gd name="T33" fmla="*/ 467 h 700"/>
                <a:gd name="T34" fmla="*/ 183 w 535"/>
                <a:gd name="T35" fmla="*/ 454 h 700"/>
                <a:gd name="T36" fmla="*/ 196 w 535"/>
                <a:gd name="T37" fmla="*/ 457 h 700"/>
                <a:gd name="T38" fmla="*/ 252 w 535"/>
                <a:gd name="T39" fmla="*/ 548 h 700"/>
                <a:gd name="T40" fmla="*/ 254 w 535"/>
                <a:gd name="T41" fmla="*/ 553 h 700"/>
                <a:gd name="T42" fmla="*/ 254 w 535"/>
                <a:gd name="T43" fmla="*/ 656 h 700"/>
                <a:gd name="T44" fmla="*/ 355 w 535"/>
                <a:gd name="T45" fmla="*/ 467 h 700"/>
                <a:gd name="T46" fmla="*/ 300 w 535"/>
                <a:gd name="T47" fmla="*/ 556 h 700"/>
                <a:gd name="T48" fmla="*/ 300 w 535"/>
                <a:gd name="T49" fmla="*/ 656 h 700"/>
                <a:gd name="T50" fmla="*/ 291 w 535"/>
                <a:gd name="T51" fmla="*/ 665 h 700"/>
                <a:gd name="T52" fmla="*/ 281 w 535"/>
                <a:gd name="T53" fmla="*/ 656 h 700"/>
                <a:gd name="T54" fmla="*/ 281 w 535"/>
                <a:gd name="T55" fmla="*/ 553 h 700"/>
                <a:gd name="T56" fmla="*/ 283 w 535"/>
                <a:gd name="T57" fmla="*/ 548 h 700"/>
                <a:gd name="T58" fmla="*/ 340 w 535"/>
                <a:gd name="T59" fmla="*/ 457 h 700"/>
                <a:gd name="T60" fmla="*/ 353 w 535"/>
                <a:gd name="T61" fmla="*/ 454 h 700"/>
                <a:gd name="T62" fmla="*/ 355 w 535"/>
                <a:gd name="T63" fmla="*/ 467 h 700"/>
                <a:gd name="T64" fmla="*/ 348 w 535"/>
                <a:gd name="T65" fmla="*/ 426 h 700"/>
                <a:gd name="T66" fmla="*/ 188 w 535"/>
                <a:gd name="T67" fmla="*/ 426 h 700"/>
                <a:gd name="T68" fmla="*/ 178 w 535"/>
                <a:gd name="T69" fmla="*/ 417 h 700"/>
                <a:gd name="T70" fmla="*/ 188 w 535"/>
                <a:gd name="T71" fmla="*/ 407 h 700"/>
                <a:gd name="T72" fmla="*/ 348 w 535"/>
                <a:gd name="T73" fmla="*/ 407 h 700"/>
                <a:gd name="T74" fmla="*/ 357 w 535"/>
                <a:gd name="T75" fmla="*/ 417 h 700"/>
                <a:gd name="T76" fmla="*/ 348 w 535"/>
                <a:gd name="T77" fmla="*/ 426 h 700"/>
                <a:gd name="T78" fmla="*/ 348 w 535"/>
                <a:gd name="T79" fmla="*/ 385 h 700"/>
                <a:gd name="T80" fmla="*/ 188 w 535"/>
                <a:gd name="T81" fmla="*/ 385 h 700"/>
                <a:gd name="T82" fmla="*/ 178 w 535"/>
                <a:gd name="T83" fmla="*/ 375 h 700"/>
                <a:gd name="T84" fmla="*/ 188 w 535"/>
                <a:gd name="T85" fmla="*/ 366 h 700"/>
                <a:gd name="T86" fmla="*/ 348 w 535"/>
                <a:gd name="T87" fmla="*/ 366 h 700"/>
                <a:gd name="T88" fmla="*/ 357 w 535"/>
                <a:gd name="T89" fmla="*/ 375 h 700"/>
                <a:gd name="T90" fmla="*/ 348 w 535"/>
                <a:gd name="T91" fmla="*/ 385 h 700"/>
                <a:gd name="T92" fmla="*/ 348 w 535"/>
                <a:gd name="T93" fmla="*/ 344 h 700"/>
                <a:gd name="T94" fmla="*/ 188 w 535"/>
                <a:gd name="T95" fmla="*/ 344 h 700"/>
                <a:gd name="T96" fmla="*/ 178 w 535"/>
                <a:gd name="T97" fmla="*/ 334 h 700"/>
                <a:gd name="T98" fmla="*/ 188 w 535"/>
                <a:gd name="T99" fmla="*/ 325 h 700"/>
                <a:gd name="T100" fmla="*/ 348 w 535"/>
                <a:gd name="T101" fmla="*/ 325 h 700"/>
                <a:gd name="T102" fmla="*/ 357 w 535"/>
                <a:gd name="T103" fmla="*/ 334 h 700"/>
                <a:gd name="T104" fmla="*/ 348 w 535"/>
                <a:gd name="T105" fmla="*/ 34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5" h="700">
                  <a:moveTo>
                    <a:pt x="382" y="669"/>
                  </a:moveTo>
                  <a:cubicBezTo>
                    <a:pt x="379" y="669"/>
                    <a:pt x="379" y="669"/>
                    <a:pt x="379" y="669"/>
                  </a:cubicBezTo>
                  <a:cubicBezTo>
                    <a:pt x="379" y="506"/>
                    <a:pt x="535" y="405"/>
                    <a:pt x="535" y="248"/>
                  </a:cubicBezTo>
                  <a:cubicBezTo>
                    <a:pt x="535" y="137"/>
                    <a:pt x="426" y="0"/>
                    <a:pt x="268" y="0"/>
                  </a:cubicBezTo>
                  <a:cubicBezTo>
                    <a:pt x="88" y="0"/>
                    <a:pt x="0" y="137"/>
                    <a:pt x="0" y="248"/>
                  </a:cubicBezTo>
                  <a:cubicBezTo>
                    <a:pt x="0" y="405"/>
                    <a:pt x="156" y="506"/>
                    <a:pt x="156" y="669"/>
                  </a:cubicBezTo>
                  <a:cubicBezTo>
                    <a:pt x="154" y="669"/>
                    <a:pt x="154" y="669"/>
                    <a:pt x="154" y="669"/>
                  </a:cubicBezTo>
                  <a:cubicBezTo>
                    <a:pt x="144" y="669"/>
                    <a:pt x="136" y="676"/>
                    <a:pt x="136" y="684"/>
                  </a:cubicBezTo>
                  <a:cubicBezTo>
                    <a:pt x="136" y="693"/>
                    <a:pt x="144" y="700"/>
                    <a:pt x="154" y="700"/>
                  </a:cubicBezTo>
                  <a:cubicBezTo>
                    <a:pt x="382" y="700"/>
                    <a:pt x="382" y="700"/>
                    <a:pt x="382" y="700"/>
                  </a:cubicBezTo>
                  <a:cubicBezTo>
                    <a:pt x="391" y="700"/>
                    <a:pt x="399" y="693"/>
                    <a:pt x="399" y="684"/>
                  </a:cubicBezTo>
                  <a:cubicBezTo>
                    <a:pt x="399" y="676"/>
                    <a:pt x="391" y="669"/>
                    <a:pt x="382" y="669"/>
                  </a:cubicBezTo>
                  <a:close/>
                  <a:moveTo>
                    <a:pt x="254" y="656"/>
                  </a:moveTo>
                  <a:cubicBezTo>
                    <a:pt x="254" y="661"/>
                    <a:pt x="250" y="665"/>
                    <a:pt x="245" y="665"/>
                  </a:cubicBezTo>
                  <a:cubicBezTo>
                    <a:pt x="239" y="665"/>
                    <a:pt x="235" y="661"/>
                    <a:pt x="235" y="656"/>
                  </a:cubicBezTo>
                  <a:cubicBezTo>
                    <a:pt x="235" y="556"/>
                    <a:pt x="235" y="556"/>
                    <a:pt x="235" y="556"/>
                  </a:cubicBezTo>
                  <a:cubicBezTo>
                    <a:pt x="180" y="467"/>
                    <a:pt x="180" y="467"/>
                    <a:pt x="180" y="467"/>
                  </a:cubicBezTo>
                  <a:cubicBezTo>
                    <a:pt x="177" y="463"/>
                    <a:pt x="178" y="457"/>
                    <a:pt x="183" y="454"/>
                  </a:cubicBezTo>
                  <a:cubicBezTo>
                    <a:pt x="187" y="452"/>
                    <a:pt x="193" y="453"/>
                    <a:pt x="196" y="457"/>
                  </a:cubicBezTo>
                  <a:cubicBezTo>
                    <a:pt x="252" y="548"/>
                    <a:pt x="252" y="548"/>
                    <a:pt x="252" y="548"/>
                  </a:cubicBezTo>
                  <a:cubicBezTo>
                    <a:pt x="253" y="549"/>
                    <a:pt x="254" y="551"/>
                    <a:pt x="254" y="553"/>
                  </a:cubicBezTo>
                  <a:lnTo>
                    <a:pt x="254" y="656"/>
                  </a:lnTo>
                  <a:close/>
                  <a:moveTo>
                    <a:pt x="355" y="467"/>
                  </a:moveTo>
                  <a:cubicBezTo>
                    <a:pt x="300" y="556"/>
                    <a:pt x="300" y="556"/>
                    <a:pt x="300" y="556"/>
                  </a:cubicBezTo>
                  <a:cubicBezTo>
                    <a:pt x="300" y="656"/>
                    <a:pt x="300" y="656"/>
                    <a:pt x="300" y="656"/>
                  </a:cubicBezTo>
                  <a:cubicBezTo>
                    <a:pt x="300" y="661"/>
                    <a:pt x="296" y="665"/>
                    <a:pt x="291" y="665"/>
                  </a:cubicBezTo>
                  <a:cubicBezTo>
                    <a:pt x="286" y="665"/>
                    <a:pt x="281" y="661"/>
                    <a:pt x="281" y="656"/>
                  </a:cubicBezTo>
                  <a:cubicBezTo>
                    <a:pt x="281" y="553"/>
                    <a:pt x="281" y="553"/>
                    <a:pt x="281" y="553"/>
                  </a:cubicBezTo>
                  <a:cubicBezTo>
                    <a:pt x="281" y="551"/>
                    <a:pt x="282" y="549"/>
                    <a:pt x="283" y="548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2" y="453"/>
                    <a:pt x="348" y="452"/>
                    <a:pt x="353" y="454"/>
                  </a:cubicBezTo>
                  <a:cubicBezTo>
                    <a:pt x="357" y="457"/>
                    <a:pt x="358" y="463"/>
                    <a:pt x="355" y="467"/>
                  </a:cubicBezTo>
                  <a:close/>
                  <a:moveTo>
                    <a:pt x="348" y="426"/>
                  </a:moveTo>
                  <a:cubicBezTo>
                    <a:pt x="188" y="426"/>
                    <a:pt x="188" y="426"/>
                    <a:pt x="188" y="426"/>
                  </a:cubicBezTo>
                  <a:cubicBezTo>
                    <a:pt x="183" y="426"/>
                    <a:pt x="178" y="422"/>
                    <a:pt x="178" y="417"/>
                  </a:cubicBezTo>
                  <a:cubicBezTo>
                    <a:pt x="178" y="411"/>
                    <a:pt x="183" y="407"/>
                    <a:pt x="188" y="407"/>
                  </a:cubicBezTo>
                  <a:cubicBezTo>
                    <a:pt x="348" y="407"/>
                    <a:pt x="348" y="407"/>
                    <a:pt x="348" y="407"/>
                  </a:cubicBezTo>
                  <a:cubicBezTo>
                    <a:pt x="353" y="407"/>
                    <a:pt x="357" y="411"/>
                    <a:pt x="357" y="417"/>
                  </a:cubicBezTo>
                  <a:cubicBezTo>
                    <a:pt x="357" y="422"/>
                    <a:pt x="353" y="426"/>
                    <a:pt x="348" y="426"/>
                  </a:cubicBezTo>
                  <a:close/>
                  <a:moveTo>
                    <a:pt x="348" y="385"/>
                  </a:moveTo>
                  <a:cubicBezTo>
                    <a:pt x="188" y="385"/>
                    <a:pt x="188" y="385"/>
                    <a:pt x="188" y="385"/>
                  </a:cubicBezTo>
                  <a:cubicBezTo>
                    <a:pt x="183" y="385"/>
                    <a:pt x="178" y="381"/>
                    <a:pt x="178" y="375"/>
                  </a:cubicBezTo>
                  <a:cubicBezTo>
                    <a:pt x="178" y="370"/>
                    <a:pt x="183" y="366"/>
                    <a:pt x="188" y="366"/>
                  </a:cubicBezTo>
                  <a:cubicBezTo>
                    <a:pt x="348" y="366"/>
                    <a:pt x="348" y="366"/>
                    <a:pt x="348" y="366"/>
                  </a:cubicBezTo>
                  <a:cubicBezTo>
                    <a:pt x="353" y="366"/>
                    <a:pt x="357" y="370"/>
                    <a:pt x="357" y="375"/>
                  </a:cubicBezTo>
                  <a:cubicBezTo>
                    <a:pt x="357" y="381"/>
                    <a:pt x="353" y="385"/>
                    <a:pt x="348" y="385"/>
                  </a:cubicBezTo>
                  <a:close/>
                  <a:moveTo>
                    <a:pt x="348" y="344"/>
                  </a:moveTo>
                  <a:cubicBezTo>
                    <a:pt x="188" y="344"/>
                    <a:pt x="188" y="344"/>
                    <a:pt x="188" y="344"/>
                  </a:cubicBezTo>
                  <a:cubicBezTo>
                    <a:pt x="183" y="344"/>
                    <a:pt x="178" y="339"/>
                    <a:pt x="178" y="334"/>
                  </a:cubicBezTo>
                  <a:cubicBezTo>
                    <a:pt x="178" y="329"/>
                    <a:pt x="183" y="325"/>
                    <a:pt x="188" y="325"/>
                  </a:cubicBezTo>
                  <a:cubicBezTo>
                    <a:pt x="348" y="325"/>
                    <a:pt x="348" y="325"/>
                    <a:pt x="348" y="325"/>
                  </a:cubicBezTo>
                  <a:cubicBezTo>
                    <a:pt x="353" y="325"/>
                    <a:pt x="357" y="329"/>
                    <a:pt x="357" y="334"/>
                  </a:cubicBezTo>
                  <a:cubicBezTo>
                    <a:pt x="357" y="339"/>
                    <a:pt x="353" y="344"/>
                    <a:pt x="348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5">
              <a:extLst>
                <a:ext uri="{FF2B5EF4-FFF2-40B4-BE49-F238E27FC236}">
                  <a16:creationId xmlns:a16="http://schemas.microsoft.com/office/drawing/2014/main" id="{2A2FDCB3-9EFA-4FD1-A3DA-337B50AC7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1241425"/>
              <a:ext cx="69850" cy="1023938"/>
            </a:xfrm>
            <a:custGeom>
              <a:avLst/>
              <a:gdLst>
                <a:gd name="T0" fmla="*/ 31 w 31"/>
                <a:gd name="T1" fmla="*/ 17 h 462"/>
                <a:gd name="T2" fmla="*/ 21 w 31"/>
                <a:gd name="T3" fmla="*/ 462 h 462"/>
                <a:gd name="T4" fmla="*/ 0 w 31"/>
                <a:gd name="T5" fmla="*/ 17 h 462"/>
                <a:gd name="T6" fmla="*/ 15 w 31"/>
                <a:gd name="T7" fmla="*/ 1 h 462"/>
                <a:gd name="T8" fmla="*/ 31 w 31"/>
                <a:gd name="T9" fmla="*/ 16 h 462"/>
                <a:gd name="T10" fmla="*/ 31 w 31"/>
                <a:gd name="T11" fmla="*/ 1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62">
                  <a:moveTo>
                    <a:pt x="31" y="17"/>
                  </a:moveTo>
                  <a:cubicBezTo>
                    <a:pt x="21" y="462"/>
                    <a:pt x="21" y="462"/>
                    <a:pt x="21" y="46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6" y="1"/>
                    <a:pt x="15" y="1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16"/>
                    <a:pt x="31" y="16"/>
                    <a:pt x="31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6">
              <a:extLst>
                <a:ext uri="{FF2B5EF4-FFF2-40B4-BE49-F238E27FC236}">
                  <a16:creationId xmlns:a16="http://schemas.microsoft.com/office/drawing/2014/main" id="{194CF040-8F52-4B90-82FE-F6EB6B3A0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1301750"/>
              <a:ext cx="388938" cy="963613"/>
            </a:xfrm>
            <a:custGeom>
              <a:avLst/>
              <a:gdLst>
                <a:gd name="T0" fmla="*/ 32 w 175"/>
                <a:gd name="T1" fmla="*/ 13 h 435"/>
                <a:gd name="T2" fmla="*/ 175 w 175"/>
                <a:gd name="T3" fmla="*/ 435 h 435"/>
                <a:gd name="T4" fmla="*/ 3 w 175"/>
                <a:gd name="T5" fmla="*/ 24 h 435"/>
                <a:gd name="T6" fmla="*/ 11 w 175"/>
                <a:gd name="T7" fmla="*/ 4 h 435"/>
                <a:gd name="T8" fmla="*/ 32 w 175"/>
                <a:gd name="T9" fmla="*/ 12 h 435"/>
                <a:gd name="T10" fmla="*/ 32 w 175"/>
                <a:gd name="T11" fmla="*/ 1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435">
                  <a:moveTo>
                    <a:pt x="32" y="13"/>
                  </a:moveTo>
                  <a:cubicBezTo>
                    <a:pt x="175" y="435"/>
                    <a:pt x="175" y="435"/>
                    <a:pt x="175" y="43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9" y="4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7">
              <a:extLst>
                <a:ext uri="{FF2B5EF4-FFF2-40B4-BE49-F238E27FC236}">
                  <a16:creationId xmlns:a16="http://schemas.microsoft.com/office/drawing/2014/main" id="{28245253-5F29-4AB4-AC36-C5E51987F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076" y="1479550"/>
              <a:ext cx="682625" cy="785813"/>
            </a:xfrm>
            <a:custGeom>
              <a:avLst/>
              <a:gdLst>
                <a:gd name="T0" fmla="*/ 29 w 308"/>
                <a:gd name="T1" fmla="*/ 7 h 355"/>
                <a:gd name="T2" fmla="*/ 308 w 308"/>
                <a:gd name="T3" fmla="*/ 355 h 355"/>
                <a:gd name="T4" fmla="*/ 6 w 308"/>
                <a:gd name="T5" fmla="*/ 28 h 355"/>
                <a:gd name="T6" fmla="*/ 7 w 308"/>
                <a:gd name="T7" fmla="*/ 5 h 355"/>
                <a:gd name="T8" fmla="*/ 29 w 308"/>
                <a:gd name="T9" fmla="*/ 6 h 355"/>
                <a:gd name="T10" fmla="*/ 29 w 308"/>
                <a:gd name="T11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355">
                  <a:moveTo>
                    <a:pt x="29" y="7"/>
                  </a:moveTo>
                  <a:cubicBezTo>
                    <a:pt x="308" y="355"/>
                    <a:pt x="308" y="355"/>
                    <a:pt x="308" y="35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21"/>
                    <a:pt x="0" y="11"/>
                    <a:pt x="7" y="5"/>
                  </a:cubicBezTo>
                  <a:cubicBezTo>
                    <a:pt x="13" y="0"/>
                    <a:pt x="23" y="0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8">
              <a:extLst>
                <a:ext uri="{FF2B5EF4-FFF2-40B4-BE49-F238E27FC236}">
                  <a16:creationId xmlns:a16="http://schemas.microsoft.com/office/drawing/2014/main" id="{7E9ADE87-7D1E-4BB5-9E48-975450D31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001" y="1743075"/>
              <a:ext cx="901700" cy="522288"/>
            </a:xfrm>
            <a:custGeom>
              <a:avLst/>
              <a:gdLst>
                <a:gd name="T0" fmla="*/ 26 w 407"/>
                <a:gd name="T1" fmla="*/ 4 h 236"/>
                <a:gd name="T2" fmla="*/ 407 w 407"/>
                <a:gd name="T3" fmla="*/ 236 h 236"/>
                <a:gd name="T4" fmla="*/ 11 w 407"/>
                <a:gd name="T5" fmla="*/ 32 h 236"/>
                <a:gd name="T6" fmla="*/ 4 w 407"/>
                <a:gd name="T7" fmla="*/ 11 h 236"/>
                <a:gd name="T8" fmla="*/ 25 w 407"/>
                <a:gd name="T9" fmla="*/ 4 h 236"/>
                <a:gd name="T10" fmla="*/ 26 w 407"/>
                <a:gd name="T1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236">
                  <a:moveTo>
                    <a:pt x="26" y="4"/>
                  </a:moveTo>
                  <a:cubicBezTo>
                    <a:pt x="407" y="236"/>
                    <a:pt x="407" y="236"/>
                    <a:pt x="407" y="23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3" y="28"/>
                    <a:pt x="0" y="18"/>
                    <a:pt x="4" y="11"/>
                  </a:cubicBezTo>
                  <a:cubicBezTo>
                    <a:pt x="8" y="3"/>
                    <a:pt x="17" y="0"/>
                    <a:pt x="25" y="4"/>
                  </a:cubicBezTo>
                  <a:cubicBezTo>
                    <a:pt x="25" y="4"/>
                    <a:pt x="26" y="4"/>
                    <a:pt x="2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9">
              <a:extLst>
                <a:ext uri="{FF2B5EF4-FFF2-40B4-BE49-F238E27FC236}">
                  <a16:creationId xmlns:a16="http://schemas.microsoft.com/office/drawing/2014/main" id="{E5E7F8DB-4757-4CCA-83D0-1A2A9269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76" y="2066925"/>
              <a:ext cx="1012825" cy="198438"/>
            </a:xfrm>
            <a:custGeom>
              <a:avLst/>
              <a:gdLst>
                <a:gd name="T0" fmla="*/ 20 w 457"/>
                <a:gd name="T1" fmla="*/ 2 h 89"/>
                <a:gd name="T2" fmla="*/ 457 w 457"/>
                <a:gd name="T3" fmla="*/ 89 h 89"/>
                <a:gd name="T4" fmla="*/ 15 w 457"/>
                <a:gd name="T5" fmla="*/ 32 h 89"/>
                <a:gd name="T6" fmla="*/ 1 w 457"/>
                <a:gd name="T7" fmla="*/ 15 h 89"/>
                <a:gd name="T8" fmla="*/ 19 w 457"/>
                <a:gd name="T9" fmla="*/ 1 h 89"/>
                <a:gd name="T10" fmla="*/ 20 w 457"/>
                <a:gd name="T1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89">
                  <a:moveTo>
                    <a:pt x="20" y="2"/>
                  </a:moveTo>
                  <a:cubicBezTo>
                    <a:pt x="457" y="89"/>
                    <a:pt x="457" y="89"/>
                    <a:pt x="457" y="8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6" y="31"/>
                    <a:pt x="0" y="23"/>
                    <a:pt x="1" y="15"/>
                  </a:cubicBezTo>
                  <a:cubicBezTo>
                    <a:pt x="2" y="6"/>
                    <a:pt x="10" y="0"/>
                    <a:pt x="19" y="1"/>
                  </a:cubicBezTo>
                  <a:cubicBezTo>
                    <a:pt x="19" y="1"/>
                    <a:pt x="19" y="1"/>
                    <a:pt x="2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0">
              <a:extLst>
                <a:ext uri="{FF2B5EF4-FFF2-40B4-BE49-F238E27FC236}">
                  <a16:creationId xmlns:a16="http://schemas.microsoft.com/office/drawing/2014/main" id="{5C1B0003-57AD-4EB1-9795-F071FD818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463" y="2265363"/>
              <a:ext cx="1011238" cy="220663"/>
            </a:xfrm>
            <a:custGeom>
              <a:avLst/>
              <a:gdLst>
                <a:gd name="T0" fmla="*/ 15 w 456"/>
                <a:gd name="T1" fmla="*/ 67 h 100"/>
                <a:gd name="T2" fmla="*/ 456 w 456"/>
                <a:gd name="T3" fmla="*/ 0 h 100"/>
                <a:gd name="T4" fmla="*/ 21 w 456"/>
                <a:gd name="T5" fmla="*/ 98 h 100"/>
                <a:gd name="T6" fmla="*/ 2 w 456"/>
                <a:gd name="T7" fmla="*/ 86 h 100"/>
                <a:gd name="T8" fmla="*/ 14 w 456"/>
                <a:gd name="T9" fmla="*/ 67 h 100"/>
                <a:gd name="T10" fmla="*/ 15 w 456"/>
                <a:gd name="T11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100">
                  <a:moveTo>
                    <a:pt x="15" y="67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2" y="100"/>
                    <a:pt x="4" y="95"/>
                    <a:pt x="2" y="86"/>
                  </a:cubicBezTo>
                  <a:cubicBezTo>
                    <a:pt x="0" y="78"/>
                    <a:pt x="5" y="69"/>
                    <a:pt x="14" y="67"/>
                  </a:cubicBezTo>
                  <a:cubicBezTo>
                    <a:pt x="14" y="67"/>
                    <a:pt x="15" y="67"/>
                    <a:pt x="1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1">
              <a:extLst>
                <a:ext uri="{FF2B5EF4-FFF2-40B4-BE49-F238E27FC236}">
                  <a16:creationId xmlns:a16="http://schemas.microsoft.com/office/drawing/2014/main" id="{9598120D-4736-4571-B511-161DDFBE1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113" y="2265363"/>
              <a:ext cx="890588" cy="544513"/>
            </a:xfrm>
            <a:custGeom>
              <a:avLst/>
              <a:gdLst>
                <a:gd name="T0" fmla="*/ 10 w 402"/>
                <a:gd name="T1" fmla="*/ 214 h 246"/>
                <a:gd name="T2" fmla="*/ 402 w 402"/>
                <a:gd name="T3" fmla="*/ 0 h 246"/>
                <a:gd name="T4" fmla="*/ 26 w 402"/>
                <a:gd name="T5" fmla="*/ 241 h 246"/>
                <a:gd name="T6" fmla="*/ 5 w 402"/>
                <a:gd name="T7" fmla="*/ 236 h 246"/>
                <a:gd name="T8" fmla="*/ 9 w 402"/>
                <a:gd name="T9" fmla="*/ 214 h 246"/>
                <a:gd name="T10" fmla="*/ 10 w 402"/>
                <a:gd name="T11" fmla="*/ 2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246">
                  <a:moveTo>
                    <a:pt x="10" y="214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19" y="246"/>
                    <a:pt x="9" y="243"/>
                    <a:pt x="5" y="236"/>
                  </a:cubicBezTo>
                  <a:cubicBezTo>
                    <a:pt x="0" y="229"/>
                    <a:pt x="2" y="219"/>
                    <a:pt x="9" y="214"/>
                  </a:cubicBezTo>
                  <a:cubicBezTo>
                    <a:pt x="10" y="214"/>
                    <a:pt x="10" y="214"/>
                    <a:pt x="1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2">
              <a:extLst>
                <a:ext uri="{FF2B5EF4-FFF2-40B4-BE49-F238E27FC236}">
                  <a16:creationId xmlns:a16="http://schemas.microsoft.com/office/drawing/2014/main" id="{FAE5E5D3-2F7D-43EF-8A22-7E610A0A1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1" y="2265363"/>
              <a:ext cx="666750" cy="803275"/>
            </a:xfrm>
            <a:custGeom>
              <a:avLst/>
              <a:gdLst>
                <a:gd name="T0" fmla="*/ 6 w 301"/>
                <a:gd name="T1" fmla="*/ 335 h 363"/>
                <a:gd name="T2" fmla="*/ 301 w 301"/>
                <a:gd name="T3" fmla="*/ 0 h 363"/>
                <a:gd name="T4" fmla="*/ 30 w 301"/>
                <a:gd name="T5" fmla="*/ 355 h 363"/>
                <a:gd name="T6" fmla="*/ 8 w 301"/>
                <a:gd name="T7" fmla="*/ 358 h 363"/>
                <a:gd name="T8" fmla="*/ 5 w 301"/>
                <a:gd name="T9" fmla="*/ 336 h 363"/>
                <a:gd name="T10" fmla="*/ 6 w 301"/>
                <a:gd name="T11" fmla="*/ 3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" h="363">
                  <a:moveTo>
                    <a:pt x="6" y="335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30" y="355"/>
                    <a:pt x="30" y="355"/>
                    <a:pt x="30" y="355"/>
                  </a:cubicBezTo>
                  <a:cubicBezTo>
                    <a:pt x="25" y="362"/>
                    <a:pt x="15" y="363"/>
                    <a:pt x="8" y="358"/>
                  </a:cubicBezTo>
                  <a:cubicBezTo>
                    <a:pt x="1" y="352"/>
                    <a:pt x="0" y="343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3">
              <a:extLst>
                <a:ext uri="{FF2B5EF4-FFF2-40B4-BE49-F238E27FC236}">
                  <a16:creationId xmlns:a16="http://schemas.microsoft.com/office/drawing/2014/main" id="{00FACAEB-B40F-4C62-AEF4-3103B36E5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1" y="2265363"/>
              <a:ext cx="679450" cy="787400"/>
            </a:xfrm>
            <a:custGeom>
              <a:avLst/>
              <a:gdLst>
                <a:gd name="T0" fmla="*/ 278 w 307"/>
                <a:gd name="T1" fmla="*/ 349 h 356"/>
                <a:gd name="T2" fmla="*/ 0 w 307"/>
                <a:gd name="T3" fmla="*/ 0 h 356"/>
                <a:gd name="T4" fmla="*/ 302 w 307"/>
                <a:gd name="T5" fmla="*/ 328 h 356"/>
                <a:gd name="T6" fmla="*/ 301 w 307"/>
                <a:gd name="T7" fmla="*/ 350 h 356"/>
                <a:gd name="T8" fmla="*/ 279 w 307"/>
                <a:gd name="T9" fmla="*/ 349 h 356"/>
                <a:gd name="T10" fmla="*/ 278 w 307"/>
                <a:gd name="T11" fmla="*/ 34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356">
                  <a:moveTo>
                    <a:pt x="278" y="3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07" y="334"/>
                    <a:pt x="307" y="344"/>
                    <a:pt x="301" y="350"/>
                  </a:cubicBezTo>
                  <a:cubicBezTo>
                    <a:pt x="294" y="356"/>
                    <a:pt x="284" y="356"/>
                    <a:pt x="279" y="349"/>
                  </a:cubicBezTo>
                  <a:cubicBezTo>
                    <a:pt x="278" y="349"/>
                    <a:pt x="278" y="349"/>
                    <a:pt x="278" y="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4">
              <a:extLst>
                <a:ext uri="{FF2B5EF4-FFF2-40B4-BE49-F238E27FC236}">
                  <a16:creationId xmlns:a16="http://schemas.microsoft.com/office/drawing/2014/main" id="{C9562BC8-2C4B-4070-9FC1-C8BD964BD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1" y="2265363"/>
              <a:ext cx="898525" cy="523875"/>
            </a:xfrm>
            <a:custGeom>
              <a:avLst/>
              <a:gdLst>
                <a:gd name="T0" fmla="*/ 380 w 406"/>
                <a:gd name="T1" fmla="*/ 232 h 237"/>
                <a:gd name="T2" fmla="*/ 0 w 406"/>
                <a:gd name="T3" fmla="*/ 0 h 237"/>
                <a:gd name="T4" fmla="*/ 395 w 406"/>
                <a:gd name="T5" fmla="*/ 205 h 237"/>
                <a:gd name="T6" fmla="*/ 402 w 406"/>
                <a:gd name="T7" fmla="*/ 226 h 237"/>
                <a:gd name="T8" fmla="*/ 381 w 406"/>
                <a:gd name="T9" fmla="*/ 233 h 237"/>
                <a:gd name="T10" fmla="*/ 380 w 406"/>
                <a:gd name="T11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237">
                  <a:moveTo>
                    <a:pt x="380" y="23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5" y="205"/>
                    <a:pt x="395" y="205"/>
                    <a:pt x="395" y="205"/>
                  </a:cubicBezTo>
                  <a:cubicBezTo>
                    <a:pt x="403" y="209"/>
                    <a:pt x="406" y="218"/>
                    <a:pt x="402" y="226"/>
                  </a:cubicBezTo>
                  <a:cubicBezTo>
                    <a:pt x="398" y="234"/>
                    <a:pt x="389" y="237"/>
                    <a:pt x="381" y="233"/>
                  </a:cubicBezTo>
                  <a:cubicBezTo>
                    <a:pt x="381" y="233"/>
                    <a:pt x="380" y="233"/>
                    <a:pt x="380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5">
              <a:extLst>
                <a:ext uri="{FF2B5EF4-FFF2-40B4-BE49-F238E27FC236}">
                  <a16:creationId xmlns:a16="http://schemas.microsoft.com/office/drawing/2014/main" id="{A6FEF7DD-DCB5-4613-9418-118434D46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1" y="2265363"/>
              <a:ext cx="1009650" cy="198438"/>
            </a:xfrm>
            <a:custGeom>
              <a:avLst/>
              <a:gdLst>
                <a:gd name="T0" fmla="*/ 437 w 456"/>
                <a:gd name="T1" fmla="*/ 88 h 90"/>
                <a:gd name="T2" fmla="*/ 0 w 456"/>
                <a:gd name="T3" fmla="*/ 0 h 90"/>
                <a:gd name="T4" fmla="*/ 442 w 456"/>
                <a:gd name="T5" fmla="*/ 57 h 90"/>
                <a:gd name="T6" fmla="*/ 455 w 456"/>
                <a:gd name="T7" fmla="*/ 75 h 90"/>
                <a:gd name="T8" fmla="*/ 438 w 456"/>
                <a:gd name="T9" fmla="*/ 88 h 90"/>
                <a:gd name="T10" fmla="*/ 437 w 456"/>
                <a:gd name="T1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90">
                  <a:moveTo>
                    <a:pt x="437" y="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2" y="57"/>
                    <a:pt x="442" y="57"/>
                    <a:pt x="442" y="57"/>
                  </a:cubicBezTo>
                  <a:cubicBezTo>
                    <a:pt x="450" y="58"/>
                    <a:pt x="456" y="66"/>
                    <a:pt x="455" y="75"/>
                  </a:cubicBezTo>
                  <a:cubicBezTo>
                    <a:pt x="454" y="83"/>
                    <a:pt x="446" y="90"/>
                    <a:pt x="438" y="88"/>
                  </a:cubicBezTo>
                  <a:cubicBezTo>
                    <a:pt x="437" y="88"/>
                    <a:pt x="437" y="88"/>
                    <a:pt x="437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6">
              <a:extLst>
                <a:ext uri="{FF2B5EF4-FFF2-40B4-BE49-F238E27FC236}">
                  <a16:creationId xmlns:a16="http://schemas.microsoft.com/office/drawing/2014/main" id="{6CEE121F-E924-468B-B957-170F70478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1" y="2046288"/>
              <a:ext cx="1008063" cy="219075"/>
            </a:xfrm>
            <a:custGeom>
              <a:avLst/>
              <a:gdLst>
                <a:gd name="T0" fmla="*/ 440 w 455"/>
                <a:gd name="T1" fmla="*/ 33 h 99"/>
                <a:gd name="T2" fmla="*/ 0 w 455"/>
                <a:gd name="T3" fmla="*/ 99 h 99"/>
                <a:gd name="T4" fmla="*/ 434 w 455"/>
                <a:gd name="T5" fmla="*/ 2 h 99"/>
                <a:gd name="T6" fmla="*/ 453 w 455"/>
                <a:gd name="T7" fmla="*/ 14 h 99"/>
                <a:gd name="T8" fmla="*/ 441 w 455"/>
                <a:gd name="T9" fmla="*/ 32 h 99"/>
                <a:gd name="T10" fmla="*/ 440 w 455"/>
                <a:gd name="T11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99">
                  <a:moveTo>
                    <a:pt x="440" y="33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34" y="2"/>
                    <a:pt x="434" y="2"/>
                    <a:pt x="434" y="2"/>
                  </a:cubicBezTo>
                  <a:cubicBezTo>
                    <a:pt x="443" y="0"/>
                    <a:pt x="451" y="5"/>
                    <a:pt x="453" y="14"/>
                  </a:cubicBezTo>
                  <a:cubicBezTo>
                    <a:pt x="455" y="22"/>
                    <a:pt x="450" y="30"/>
                    <a:pt x="441" y="32"/>
                  </a:cubicBezTo>
                  <a:cubicBezTo>
                    <a:pt x="441" y="32"/>
                    <a:pt x="441" y="32"/>
                    <a:pt x="44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7">
              <a:extLst>
                <a:ext uri="{FF2B5EF4-FFF2-40B4-BE49-F238E27FC236}">
                  <a16:creationId xmlns:a16="http://schemas.microsoft.com/office/drawing/2014/main" id="{27E803B9-15B5-4A35-BA80-39BD5B80D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1" y="1722438"/>
              <a:ext cx="887413" cy="542925"/>
            </a:xfrm>
            <a:custGeom>
              <a:avLst/>
              <a:gdLst>
                <a:gd name="T0" fmla="*/ 391 w 401"/>
                <a:gd name="T1" fmla="*/ 32 h 245"/>
                <a:gd name="T2" fmla="*/ 0 w 401"/>
                <a:gd name="T3" fmla="*/ 245 h 245"/>
                <a:gd name="T4" fmla="*/ 375 w 401"/>
                <a:gd name="T5" fmla="*/ 5 h 245"/>
                <a:gd name="T6" fmla="*/ 396 w 401"/>
                <a:gd name="T7" fmla="*/ 10 h 245"/>
                <a:gd name="T8" fmla="*/ 392 w 401"/>
                <a:gd name="T9" fmla="*/ 31 h 245"/>
                <a:gd name="T10" fmla="*/ 391 w 401"/>
                <a:gd name="T11" fmla="*/ 3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45">
                  <a:moveTo>
                    <a:pt x="391" y="32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382" y="0"/>
                    <a:pt x="392" y="2"/>
                    <a:pt x="396" y="10"/>
                  </a:cubicBezTo>
                  <a:cubicBezTo>
                    <a:pt x="401" y="17"/>
                    <a:pt x="399" y="27"/>
                    <a:pt x="392" y="31"/>
                  </a:cubicBezTo>
                  <a:cubicBezTo>
                    <a:pt x="391" y="31"/>
                    <a:pt x="391" y="32"/>
                    <a:pt x="39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8">
              <a:extLst>
                <a:ext uri="{FF2B5EF4-FFF2-40B4-BE49-F238E27FC236}">
                  <a16:creationId xmlns:a16="http://schemas.microsoft.com/office/drawing/2014/main" id="{EA354B5E-EB15-498A-BE65-6197AE5F7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1" y="1463675"/>
              <a:ext cx="663575" cy="801688"/>
            </a:xfrm>
            <a:custGeom>
              <a:avLst/>
              <a:gdLst>
                <a:gd name="T0" fmla="*/ 294 w 300"/>
                <a:gd name="T1" fmla="*/ 28 h 362"/>
                <a:gd name="T2" fmla="*/ 0 w 300"/>
                <a:gd name="T3" fmla="*/ 362 h 362"/>
                <a:gd name="T4" fmla="*/ 270 w 300"/>
                <a:gd name="T5" fmla="*/ 8 h 362"/>
                <a:gd name="T6" fmla="*/ 292 w 300"/>
                <a:gd name="T7" fmla="*/ 5 h 362"/>
                <a:gd name="T8" fmla="*/ 295 w 300"/>
                <a:gd name="T9" fmla="*/ 27 h 362"/>
                <a:gd name="T10" fmla="*/ 294 w 300"/>
                <a:gd name="T11" fmla="*/ 2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62">
                  <a:moveTo>
                    <a:pt x="294" y="28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5" y="1"/>
                    <a:pt x="285" y="0"/>
                    <a:pt x="292" y="5"/>
                  </a:cubicBezTo>
                  <a:cubicBezTo>
                    <a:pt x="299" y="10"/>
                    <a:pt x="300" y="20"/>
                    <a:pt x="295" y="27"/>
                  </a:cubicBezTo>
                  <a:cubicBezTo>
                    <a:pt x="295" y="27"/>
                    <a:pt x="294" y="28"/>
                    <a:pt x="29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9">
              <a:extLst>
                <a:ext uri="{FF2B5EF4-FFF2-40B4-BE49-F238E27FC236}">
                  <a16:creationId xmlns:a16="http://schemas.microsoft.com/office/drawing/2014/main" id="{0EBE2407-685D-4282-8947-EB5B604EC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1" y="1295400"/>
              <a:ext cx="365125" cy="969963"/>
            </a:xfrm>
            <a:custGeom>
              <a:avLst/>
              <a:gdLst>
                <a:gd name="T0" fmla="*/ 162 w 165"/>
                <a:gd name="T1" fmla="*/ 23 h 438"/>
                <a:gd name="T2" fmla="*/ 0 w 165"/>
                <a:gd name="T3" fmla="*/ 438 h 438"/>
                <a:gd name="T4" fmla="*/ 132 w 165"/>
                <a:gd name="T5" fmla="*/ 13 h 438"/>
                <a:gd name="T6" fmla="*/ 152 w 165"/>
                <a:gd name="T7" fmla="*/ 3 h 438"/>
                <a:gd name="T8" fmla="*/ 162 w 165"/>
                <a:gd name="T9" fmla="*/ 22 h 438"/>
                <a:gd name="T10" fmla="*/ 162 w 165"/>
                <a:gd name="T11" fmla="*/ 2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438">
                  <a:moveTo>
                    <a:pt x="162" y="23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5" y="5"/>
                    <a:pt x="144" y="0"/>
                    <a:pt x="152" y="3"/>
                  </a:cubicBezTo>
                  <a:cubicBezTo>
                    <a:pt x="160" y="5"/>
                    <a:pt x="165" y="14"/>
                    <a:pt x="162" y="22"/>
                  </a:cubicBezTo>
                  <a:cubicBezTo>
                    <a:pt x="162" y="23"/>
                    <a:pt x="162" y="23"/>
                    <a:pt x="162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3634D508-9AA7-4BA3-A525-AB64429DFF97}"/>
              </a:ext>
            </a:extLst>
          </p:cNvPr>
          <p:cNvSpPr/>
          <p:nvPr/>
        </p:nvSpPr>
        <p:spPr>
          <a:xfrm>
            <a:off x="3281434" y="1292285"/>
            <a:ext cx="2264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and Interoperability</a:t>
            </a:r>
            <a:endParaRPr lang="en-US" dirty="0">
              <a:solidFill>
                <a:srgbClr val="0092D2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EDFDE7C-1CEF-4633-A008-7375B64FDD9A}"/>
              </a:ext>
            </a:extLst>
          </p:cNvPr>
          <p:cNvSpPr/>
          <p:nvPr/>
        </p:nvSpPr>
        <p:spPr>
          <a:xfrm>
            <a:off x="8789729" y="2942212"/>
            <a:ext cx="2863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Use / Visualization at all levels including community level</a:t>
            </a:r>
            <a:endParaRPr lang="en-US" dirty="0">
              <a:solidFill>
                <a:srgbClr val="0092D2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B2B6E34-7EE2-4FDF-8663-72715A5D4A43}"/>
              </a:ext>
            </a:extLst>
          </p:cNvPr>
          <p:cNvSpPr/>
          <p:nvPr/>
        </p:nvSpPr>
        <p:spPr>
          <a:xfrm>
            <a:off x="739204" y="2678319"/>
            <a:ext cx="3282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and Affordability (Last Mile infrastructure/ devices)</a:t>
            </a:r>
            <a:endParaRPr lang="en-US" i="1" dirty="0">
              <a:solidFill>
                <a:srgbClr val="0092D2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6B56BB4-AD71-4D94-A2D7-DA0B80D473CD}"/>
              </a:ext>
            </a:extLst>
          </p:cNvPr>
          <p:cNvSpPr/>
          <p:nvPr/>
        </p:nvSpPr>
        <p:spPr>
          <a:xfrm>
            <a:off x="820163" y="4738218"/>
            <a:ext cx="3043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Partnership/Collaboration/ Ownership (Public/Private Sector / Government)</a:t>
            </a:r>
            <a:endParaRPr lang="en-US" dirty="0">
              <a:solidFill>
                <a:srgbClr val="0092D2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7BCFFF8-7A58-44BF-8C20-A9A6E66A53C0}"/>
              </a:ext>
            </a:extLst>
          </p:cNvPr>
          <p:cNvSpPr/>
          <p:nvPr/>
        </p:nvSpPr>
        <p:spPr>
          <a:xfrm>
            <a:off x="8076723" y="1441531"/>
            <a:ext cx="2863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through support for startups and the local innovation ecosystem</a:t>
            </a:r>
            <a:endParaRPr lang="en-US" dirty="0">
              <a:solidFill>
                <a:srgbClr val="0092D2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55F6EF9-5AB3-4A18-9F81-6EDD7B838AED}"/>
              </a:ext>
            </a:extLst>
          </p:cNvPr>
          <p:cNvSpPr/>
          <p:nvPr/>
        </p:nvSpPr>
        <p:spPr>
          <a:xfrm>
            <a:off x="8802489" y="4301607"/>
            <a:ext cx="2863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Equity: Content in local languages and IVR solutions</a:t>
            </a:r>
            <a:endParaRPr lang="en-US" dirty="0">
              <a:solidFill>
                <a:srgbClr val="0092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3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1" y="0"/>
            <a:ext cx="12188825" cy="1155700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B1F49-1E5A-4424-BC27-EB5F4592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33" y="155021"/>
            <a:ext cx="10187188" cy="85077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Emerging Technologies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005" y="6335574"/>
            <a:ext cx="3112425" cy="387324"/>
          </a:xfrm>
          <a:prstGeom prst="rect">
            <a:avLst/>
          </a:prstGeom>
        </p:spPr>
      </p:pic>
      <p:pic>
        <p:nvPicPr>
          <p:cNvPr id="5122" name="Picture 2" descr="Image result for block chain for development">
            <a:extLst>
              <a:ext uri="{FF2B5EF4-FFF2-40B4-BE49-F238E27FC236}">
                <a16:creationId xmlns:a16="http://schemas.microsoft.com/office/drawing/2014/main" id="{241C0B2B-4008-4F30-80AB-F34AD3014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08" y="1310721"/>
            <a:ext cx="3735638" cy="28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rtificial intelligence for health promotion">
            <a:extLst>
              <a:ext uri="{FF2B5EF4-FFF2-40B4-BE49-F238E27FC236}">
                <a16:creationId xmlns:a16="http://schemas.microsoft.com/office/drawing/2014/main" id="{2A0D2EBF-8EEC-4E67-A1DD-0751831C6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0" y="3623823"/>
            <a:ext cx="3735638" cy="243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big data for healthcare">
            <a:extLst>
              <a:ext uri="{FF2B5EF4-FFF2-40B4-BE49-F238E27FC236}">
                <a16:creationId xmlns:a16="http://schemas.microsoft.com/office/drawing/2014/main" id="{1AF01BE0-80E2-4507-864E-C512BB7F4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08" y="3429000"/>
            <a:ext cx="4343209" cy="243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4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ildren in Mitengo, Lilongwe looking onto the drones for cholera activities being undertaken by UNICEF.">
            <a:extLst>
              <a:ext uri="{FF2B5EF4-FFF2-40B4-BE49-F238E27FC236}">
                <a16:creationId xmlns:a16="http://schemas.microsoft.com/office/drawing/2014/main" id="{51E4995A-ECD1-4542-8F8A-5565F0D18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 bwMode="auto">
          <a:xfrm>
            <a:off x="0" y="0"/>
            <a:ext cx="10510152" cy="677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68797" y="4578436"/>
            <a:ext cx="7651394" cy="66543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0099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944" y="259005"/>
            <a:ext cx="5763867" cy="105118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 </a:t>
            </a:r>
          </a:p>
        </p:txBody>
      </p:sp>
      <p:sp>
        <p:nvSpPr>
          <p:cNvPr id="8" name="Rectangle 7"/>
          <p:cNvSpPr/>
          <p:nvPr/>
        </p:nvSpPr>
        <p:spPr>
          <a:xfrm>
            <a:off x="9922585" y="5141668"/>
            <a:ext cx="2143125" cy="1633279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678" y="5428460"/>
            <a:ext cx="1906938" cy="9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5108</TotalTime>
  <Words>301</Words>
  <Application>Microsoft Macintosh PowerPoint</Application>
  <PresentationFormat>Custom</PresentationFormat>
  <Paragraphs>63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Partnership for Health: A UNICEF Experience</vt:lpstr>
      <vt:lpstr>Support for Health Systems Strengthening</vt:lpstr>
      <vt:lpstr>Moving the health promotion agenda forward</vt:lpstr>
      <vt:lpstr>Emerging Technologies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Aguibou Ousmane Ndiaye</dc:creator>
  <cp:lastModifiedBy>Douglas Lubowa Sebba</cp:lastModifiedBy>
  <cp:revision>223</cp:revision>
  <cp:lastPrinted>2019-10-28T06:37:38Z</cp:lastPrinted>
  <dcterms:created xsi:type="dcterms:W3CDTF">2019-10-14T07:16:26Z</dcterms:created>
  <dcterms:modified xsi:type="dcterms:W3CDTF">2019-11-06T07:25:59Z</dcterms:modified>
</cp:coreProperties>
</file>